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1"/>
  </p:notesMasterIdLst>
  <p:sldIdLst>
    <p:sldId id="273" r:id="rId2"/>
    <p:sldId id="274" r:id="rId3"/>
    <p:sldId id="256" r:id="rId4"/>
    <p:sldId id="257" r:id="rId5"/>
    <p:sldId id="259" r:id="rId6"/>
    <p:sldId id="258" r:id="rId7"/>
    <p:sldId id="260" r:id="rId8"/>
    <p:sldId id="262" r:id="rId9"/>
    <p:sldId id="261" r:id="rId10"/>
    <p:sldId id="265" r:id="rId11"/>
    <p:sldId id="264" r:id="rId12"/>
    <p:sldId id="263" r:id="rId13"/>
    <p:sldId id="266" r:id="rId14"/>
    <p:sldId id="268" r:id="rId15"/>
    <p:sldId id="267" r:id="rId16"/>
    <p:sldId id="269" r:id="rId17"/>
    <p:sldId id="275" r:id="rId18"/>
    <p:sldId id="270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4" autoAdjust="0"/>
    <p:restoredTop sz="94660"/>
  </p:normalViewPr>
  <p:slideViewPr>
    <p:cSldViewPr>
      <p:cViewPr varScale="1">
        <p:scale>
          <a:sx n="67" d="100"/>
          <a:sy n="67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="1" dirty="0" smtClean="0"/>
            <a:t>NÁZEV:</a:t>
          </a:r>
          <a:r>
            <a:rPr lang="cs-CZ" sz="1600" b="1" baseline="0" dirty="0" smtClean="0"/>
            <a:t> VY_52_INOVACE_27_FYZIKÁLNÍ VELIČINY</a:t>
          </a:r>
          <a:endParaRPr lang="cs-CZ" sz="16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ŠKOLY: 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b="1" dirty="0" smtClean="0"/>
            <a:t>AUTOR:  Mgr. Milada </a:t>
          </a:r>
          <a:r>
            <a:rPr lang="cs-CZ" sz="1600" b="1" dirty="0" err="1" smtClean="0"/>
            <a:t>Zetelová</a:t>
          </a:r>
          <a:endParaRPr lang="cs-CZ" sz="16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b="1" dirty="0" smtClean="0"/>
            <a:t>TEMA: HYDROSTATICKÝ TLAK </a:t>
          </a:r>
          <a:endParaRPr lang="cs-CZ" sz="16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b="1" dirty="0" smtClean="0"/>
            <a:t>ČÍSLO PROJEKTU: CZ.1.07/1.4.00/21.0816</a:t>
          </a:r>
          <a:endParaRPr lang="cs-CZ" sz="16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D688A5-F6CB-4682-938A-1C78C093D29D}" type="presOf" srcId="{B651F6E3-6281-48DB-9319-2AEAFDAE7572}" destId="{6BB5E863-4638-4E1D-BFDE-399D028AC4ED}" srcOrd="1" destOrd="0" presId="urn:microsoft.com/office/officeart/2005/8/layout/target3"/>
    <dgm:cxn modelId="{3A82D399-0F99-4A4B-8D2D-C4C26CCAB7DA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29B5806-3E1E-4FFF-B3BD-9DD221EEF1DD}" type="presOf" srcId="{D1B46980-6531-4606-95E6-44980827E919}" destId="{2BE915AB-18AA-4053-B92C-3BFC9ED204BB}" srcOrd="1" destOrd="0" presId="urn:microsoft.com/office/officeart/2005/8/layout/target3"/>
    <dgm:cxn modelId="{9BA5CC65-4378-427B-BD3C-7F44DDDADCAA}" type="presOf" srcId="{4C35D32F-0EAB-4CD7-82EE-45574DC2A586}" destId="{890E4F0B-2866-4A3F-A3C7-2A14B1797930}" srcOrd="1" destOrd="0" presId="urn:microsoft.com/office/officeart/2005/8/layout/target3"/>
    <dgm:cxn modelId="{F15D98CB-C34A-4D85-A13D-69FC19424B4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B7FAC71-4F35-4F16-977E-EE572601FCDF}" type="presOf" srcId="{D1D4F407-5343-4D3F-B5B9-D407B03CAEB4}" destId="{D005CE8C-CC26-4C3E-AC11-E15060ECD759}" srcOrd="0" destOrd="0" presId="urn:microsoft.com/office/officeart/2005/8/layout/target3"/>
    <dgm:cxn modelId="{DCC24546-4DED-4703-B934-BA4F6A9E20EA}" type="presOf" srcId="{B651F6E3-6281-48DB-9319-2AEAFDAE7572}" destId="{619D679B-A015-4ECF-8348-D1034C574F40}" srcOrd="0" destOrd="0" presId="urn:microsoft.com/office/officeart/2005/8/layout/target3"/>
    <dgm:cxn modelId="{E619C487-77E5-46DD-B606-E358F4080BB5}" type="presOf" srcId="{D8197B8C-B260-4A16-BDF4-0947B075E274}" destId="{25B08C86-7E15-44DC-BE7F-FFB55DD49D12}" srcOrd="0" destOrd="0" presId="urn:microsoft.com/office/officeart/2005/8/layout/target3"/>
    <dgm:cxn modelId="{184B28AB-D7E0-4221-BC30-F3A959B4E8D6}" type="presOf" srcId="{D1B46980-6531-4606-95E6-44980827E919}" destId="{6140AFEC-043D-4C43-A2F9-D0F5331DF3A3}" srcOrd="0" destOrd="0" presId="urn:microsoft.com/office/officeart/2005/8/layout/target3"/>
    <dgm:cxn modelId="{2309AAE5-11AC-4A89-99D8-BD46237EFBEC}" type="presOf" srcId="{D8197B8C-B260-4A16-BDF4-0947B075E274}" destId="{5A5FFA88-C948-4069-8E93-59FA12366E83}" srcOrd="1" destOrd="0" presId="urn:microsoft.com/office/officeart/2005/8/layout/target3"/>
    <dgm:cxn modelId="{D3421F66-C7E1-449C-921F-5BB3169BB71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CE0675-8D57-4909-97C4-63EE5282637E}" type="presParOf" srcId="{333A1088-737F-45CB-B68E-254E46348037}" destId="{F5ABB229-8D3B-4694-996A-96F23CF14429}" srcOrd="0" destOrd="0" presId="urn:microsoft.com/office/officeart/2005/8/layout/target3"/>
    <dgm:cxn modelId="{0C138D22-D14F-441D-B2AE-F4EDD3D38C98}" type="presParOf" srcId="{333A1088-737F-45CB-B68E-254E46348037}" destId="{F41139FD-01EE-4571-8B17-4FB00FC51163}" srcOrd="1" destOrd="0" presId="urn:microsoft.com/office/officeart/2005/8/layout/target3"/>
    <dgm:cxn modelId="{384C8F82-E320-4AF0-8B51-4274387BFEC0}" type="presParOf" srcId="{333A1088-737F-45CB-B68E-254E46348037}" destId="{D005CE8C-CC26-4C3E-AC11-E15060ECD759}" srcOrd="2" destOrd="0" presId="urn:microsoft.com/office/officeart/2005/8/layout/target3"/>
    <dgm:cxn modelId="{BA05C31E-F9F0-41D2-8D8A-72CEDA1124DD}" type="presParOf" srcId="{333A1088-737F-45CB-B68E-254E46348037}" destId="{2C702D82-9B77-49B7-9568-BB8EB47C3372}" srcOrd="3" destOrd="0" presId="urn:microsoft.com/office/officeart/2005/8/layout/target3"/>
    <dgm:cxn modelId="{7FF535EF-3EE3-4738-93C3-F1CE8EE60D0B}" type="presParOf" srcId="{333A1088-737F-45CB-B68E-254E46348037}" destId="{A52A0455-90FF-4808-ABD0-F02540D31D5A}" srcOrd="4" destOrd="0" presId="urn:microsoft.com/office/officeart/2005/8/layout/target3"/>
    <dgm:cxn modelId="{5283A2B2-45EE-457F-B4FC-DC5307F5CFC9}" type="presParOf" srcId="{333A1088-737F-45CB-B68E-254E46348037}" destId="{6140AFEC-043D-4C43-A2F9-D0F5331DF3A3}" srcOrd="5" destOrd="0" presId="urn:microsoft.com/office/officeart/2005/8/layout/target3"/>
    <dgm:cxn modelId="{60880727-E086-4BBE-87D7-E7B3FC8E08E0}" type="presParOf" srcId="{333A1088-737F-45CB-B68E-254E46348037}" destId="{9358AC05-5D7D-4327-9F80-1AD486AEA664}" srcOrd="6" destOrd="0" presId="urn:microsoft.com/office/officeart/2005/8/layout/target3"/>
    <dgm:cxn modelId="{18F0780C-9D15-40AE-A0A0-E0AF871FB641}" type="presParOf" srcId="{333A1088-737F-45CB-B68E-254E46348037}" destId="{313FC574-E1CD-4FB4-B054-0B805CE0447D}" srcOrd="7" destOrd="0" presId="urn:microsoft.com/office/officeart/2005/8/layout/target3"/>
    <dgm:cxn modelId="{CADD07A1-48AA-473F-80F8-E9E769DB9049}" type="presParOf" srcId="{333A1088-737F-45CB-B68E-254E46348037}" destId="{619D679B-A015-4ECF-8348-D1034C574F40}" srcOrd="8" destOrd="0" presId="urn:microsoft.com/office/officeart/2005/8/layout/target3"/>
    <dgm:cxn modelId="{51A2DF7A-AA2A-4564-B53E-2C9990B58E99}" type="presParOf" srcId="{333A1088-737F-45CB-B68E-254E46348037}" destId="{322283A8-4A27-4CDA-BAE3-F381106A9174}" srcOrd="9" destOrd="0" presId="urn:microsoft.com/office/officeart/2005/8/layout/target3"/>
    <dgm:cxn modelId="{53B69208-1EB3-43E5-858A-346D0206DA72}" type="presParOf" srcId="{333A1088-737F-45CB-B68E-254E46348037}" destId="{FFC9F71D-1B4F-4AD9-A4A6-86ADEFC8AF5C}" srcOrd="10" destOrd="0" presId="urn:microsoft.com/office/officeart/2005/8/layout/target3"/>
    <dgm:cxn modelId="{7DA45695-2550-4CC5-84A4-C73F3F755321}" type="presParOf" srcId="{333A1088-737F-45CB-B68E-254E46348037}" destId="{25B08C86-7E15-44DC-BE7F-FFB55DD49D12}" srcOrd="11" destOrd="0" presId="urn:microsoft.com/office/officeart/2005/8/layout/target3"/>
    <dgm:cxn modelId="{B839ADA4-4D01-48BD-92C8-EB341D540A36}" type="presParOf" srcId="{333A1088-737F-45CB-B68E-254E46348037}" destId="{76644BE8-9D7C-4C09-B250-3D10AF48CBB7}" srcOrd="12" destOrd="0" presId="urn:microsoft.com/office/officeart/2005/8/layout/target3"/>
    <dgm:cxn modelId="{F3E8ACE4-C9F9-43F0-B12B-2A131010EFFE}" type="presParOf" srcId="{333A1088-737F-45CB-B68E-254E46348037}" destId="{EE85B701-7295-41C0-BA7A-34D3756A2AE6}" srcOrd="13" destOrd="0" presId="urn:microsoft.com/office/officeart/2005/8/layout/target3"/>
    <dgm:cxn modelId="{0A74AC5A-B15A-4071-B3AF-14530620FA85}" type="presParOf" srcId="{333A1088-737F-45CB-B68E-254E46348037}" destId="{8BEBB6EC-1DAA-4CAC-8A25-BC0FCBD5DBD5}" srcOrd="14" destOrd="0" presId="urn:microsoft.com/office/officeart/2005/8/layout/target3"/>
    <dgm:cxn modelId="{9CF56CF1-AC8B-4E6D-8B98-F6564D2EA46C}" type="presParOf" srcId="{333A1088-737F-45CB-B68E-254E46348037}" destId="{AED2198E-93D5-4001-81B4-73124B309672}" srcOrd="15" destOrd="0" presId="urn:microsoft.com/office/officeart/2005/8/layout/target3"/>
    <dgm:cxn modelId="{CB8BA98A-AF15-49C4-832A-FCFE70567CDF}" type="presParOf" srcId="{333A1088-737F-45CB-B68E-254E46348037}" destId="{2BE915AB-18AA-4053-B92C-3BFC9ED204BB}" srcOrd="16" destOrd="0" presId="urn:microsoft.com/office/officeart/2005/8/layout/target3"/>
    <dgm:cxn modelId="{63D3F07D-5425-4FD8-BB2E-BFD08982C585}" type="presParOf" srcId="{333A1088-737F-45CB-B68E-254E46348037}" destId="{6BB5E863-4638-4E1D-BFDE-399D028AC4ED}" srcOrd="17" destOrd="0" presId="urn:microsoft.com/office/officeart/2005/8/layout/target3"/>
    <dgm:cxn modelId="{AA446B1C-BD4A-4CC4-9F12-05DC1D3385B9}" type="presParOf" srcId="{333A1088-737F-45CB-B68E-254E46348037}" destId="{5A5FFA88-C948-4069-8E93-59FA12366E83}" srcOrd="18" destOrd="0" presId="urn:microsoft.com/office/officeart/2005/8/layout/target3"/>
    <dgm:cxn modelId="{0A1528D1-DE58-40E0-9611-91A595C3C87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ŠKOLY: Základní škola a Mateřská škola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AUTOR:  Mgr. Milada </a:t>
          </a:r>
          <a:r>
            <a:rPr lang="cs-CZ" sz="1600" b="1" kern="1200" dirty="0" err="1" smtClean="0"/>
            <a:t>Zetelová</a:t>
          </a:r>
          <a:endParaRPr lang="cs-CZ" sz="16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NÁZEV:</a:t>
          </a:r>
          <a:r>
            <a:rPr lang="cs-CZ" sz="1600" b="1" kern="1200" baseline="0" dirty="0" smtClean="0"/>
            <a:t> VY_52_INOVACE_27_FYZIKÁLNÍ VELIČINY</a:t>
          </a:r>
          <a:endParaRPr lang="cs-CZ" sz="16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TEMA: HYDROSTATICKÝ TLAK </a:t>
          </a:r>
          <a:endParaRPr lang="cs-CZ" sz="16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ČÍSLO PROJEKTU: CZ.1.07/1.4.00/21.0816</a:t>
          </a:r>
          <a:endParaRPr lang="cs-CZ" sz="16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26E647-0181-4A80-A0EA-77735363FC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F07CAF-D5B5-40B7-909F-777F97892B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319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07CAF-D5B5-40B7-909F-777F97892B70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9399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989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913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348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230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719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205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245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030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031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721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056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77AA6-E17B-42A8-BD7A-86ECD4997A2E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FAD79-7FE0-467F-8849-4DDD006841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493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slide" Target="slide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3358778"/>
              </p:ext>
            </p:extLst>
          </p:nvPr>
        </p:nvGraphicFramePr>
        <p:xfrm>
          <a:off x="539552" y="87992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 txBox="1">
            <a:spLocks/>
          </p:cNvSpPr>
          <p:nvPr/>
        </p:nvSpPr>
        <p:spPr>
          <a:xfrm>
            <a:off x="1371600" y="3573016"/>
            <a:ext cx="6400800" cy="2736304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cs-CZ" b="1" dirty="0" smtClean="0"/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HYDROSTATICKÝ TLAK </a:t>
            </a:r>
          </a:p>
          <a:p>
            <a:pPr marL="0" indent="0" algn="ctr">
              <a:buNone/>
              <a:defRPr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 PROCVIČENÍ -</a:t>
            </a:r>
          </a:p>
          <a:p>
            <a:pPr algn="ctr">
              <a:buFontTx/>
              <a:buChar char="-"/>
              <a:defRPr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algn="ctr">
              <a:buFontTx/>
              <a:buChar char="-"/>
              <a:defRPr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  <a:defRPr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6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903117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9494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6581640"/>
              </p:ext>
            </p:extLst>
          </p:nvPr>
        </p:nvGraphicFramePr>
        <p:xfrm>
          <a:off x="1547813" y="1412875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DUBEN 2012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si procvičí učivo o hydrostatickém tlaku  volbou správné </a:t>
                      </a:r>
                      <a:r>
                        <a:rPr lang="cs-CZ" sz="1800" dirty="0" smtClean="0"/>
                        <a:t>možnosti.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1495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HYDROSTATICKÝ TLAK 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- PROCVIČENÍ -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72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Značka hydrostatického tlaku je: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1. </a:t>
            </a:r>
            <a:r>
              <a:rPr lang="cs-CZ" dirty="0" smtClean="0">
                <a:hlinkClick r:id="rId2" action="ppaction://hlinksldjump"/>
              </a:rPr>
              <a:t>h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 </a:t>
            </a:r>
            <a:r>
              <a:rPr lang="cs-CZ" dirty="0" err="1" smtClean="0">
                <a:hlinkClick r:id="rId3" action="ppaction://hlinksldjump"/>
              </a:rPr>
              <a:t>p</a:t>
            </a:r>
            <a:r>
              <a:rPr lang="cs-CZ" baseline="-25000" dirty="0" err="1" smtClean="0">
                <a:hlinkClick r:id="rId3" action="ppaction://hlinksldjump"/>
              </a:rPr>
              <a:t>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347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4247813" cy="1992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9463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1026" name="Picture 2" descr="C:\Documents and Settings\Student\Local Settings\Temporary Internet Files\Content.IE5\TTIYBR1Q\MC900438253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272" y="1772816"/>
            <a:ext cx="2862153" cy="2988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se zářezem 3">
            <a:hlinkClick r:id="rId3" action="ppaction://hlinksldjump"/>
          </p:cNvPr>
          <p:cNvSpPr/>
          <p:nvPr/>
        </p:nvSpPr>
        <p:spPr>
          <a:xfrm>
            <a:off x="6156176" y="3284984"/>
            <a:ext cx="2808312" cy="1152128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26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02520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Vzorec pro výpočet hydrostatického tlaku je: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</a:t>
            </a:r>
            <a:r>
              <a:rPr lang="cs-CZ" dirty="0" err="1" smtClean="0">
                <a:hlinkClick r:id="rId2" action="ppaction://hlinksldjump"/>
              </a:rPr>
              <a:t>p</a:t>
            </a:r>
            <a:r>
              <a:rPr lang="cs-CZ" baseline="-25000" dirty="0" err="1" smtClean="0">
                <a:hlinkClick r:id="rId2" action="ppaction://hlinksldjump"/>
              </a:rPr>
              <a:t>h</a:t>
            </a:r>
            <a:r>
              <a:rPr lang="cs-CZ" baseline="-25000" dirty="0" smtClean="0">
                <a:hlinkClick r:id="rId2" action="ppaction://hlinksldjump"/>
              </a:rPr>
              <a:t> </a:t>
            </a:r>
            <a:r>
              <a:rPr lang="cs-CZ" dirty="0" smtClean="0">
                <a:hlinkClick r:id="rId2" action="ppaction://hlinksldjump"/>
              </a:rPr>
              <a:t>= h . </a:t>
            </a:r>
            <a:r>
              <a:rPr lang="el-GR" dirty="0" smtClean="0">
                <a:hlinkClick r:id="rId2" action="ppaction://hlinksldjump"/>
              </a:rPr>
              <a:t>ρ</a:t>
            </a:r>
            <a:r>
              <a:rPr lang="cs-CZ" dirty="0" smtClean="0">
                <a:hlinkClick r:id="rId2" action="ppaction://hlinksldjump"/>
              </a:rPr>
              <a:t>. </a:t>
            </a:r>
            <a:r>
              <a:rPr lang="cs-CZ" dirty="0" smtClean="0">
                <a:hlinkClick r:id="rId2" action="ppaction://hlinksldjump"/>
              </a:rPr>
              <a:t>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 </a:t>
            </a:r>
            <a:r>
              <a:rPr lang="cs-CZ" dirty="0" err="1" smtClean="0">
                <a:hlinkClick r:id="rId3" action="ppaction://hlinksldjump"/>
              </a:rPr>
              <a:t>p</a:t>
            </a:r>
            <a:r>
              <a:rPr lang="cs-CZ" baseline="-25000" dirty="0" err="1" smtClean="0">
                <a:hlinkClick r:id="rId3" action="ppaction://hlinksldjump"/>
              </a:rPr>
              <a:t>h</a:t>
            </a:r>
            <a:r>
              <a:rPr lang="cs-CZ" baseline="-25000" dirty="0" smtClean="0">
                <a:hlinkClick r:id="rId3" action="ppaction://hlinksldjump"/>
              </a:rPr>
              <a:t> </a:t>
            </a:r>
            <a:r>
              <a:rPr lang="cs-CZ" dirty="0" smtClean="0">
                <a:hlinkClick r:id="rId3" action="ppaction://hlinksldjump"/>
              </a:rPr>
              <a:t>= h . </a:t>
            </a:r>
            <a:r>
              <a:rPr lang="el-GR" dirty="0" smtClean="0">
                <a:hlinkClick r:id="rId3" action="ppaction://hlinksldjump"/>
              </a:rPr>
              <a:t>ρ</a:t>
            </a:r>
            <a:r>
              <a:rPr lang="cs-CZ" dirty="0" smtClean="0">
                <a:hlinkClick r:id="rId3" action="ppaction://hlinksldjump"/>
              </a:rPr>
              <a:t> . 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975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4247813" cy="1992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393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1026" name="Picture 2" descr="C:\Documents and Settings\Student\Local Settings\Temporary Internet Files\Content.IE5\3RNLJFTX\MC900438253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9" y="2442563"/>
            <a:ext cx="3240360" cy="3383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se zářezem 3">
            <a:hlinkClick r:id="rId3" action="ppaction://hlinksldjump"/>
          </p:cNvPr>
          <p:cNvSpPr/>
          <p:nvPr/>
        </p:nvSpPr>
        <p:spPr>
          <a:xfrm>
            <a:off x="5580112" y="3429000"/>
            <a:ext cx="3024336" cy="144016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900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Hlavní jednotka hydrostatického tlaku je: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</a:t>
            </a:r>
            <a:r>
              <a:rPr lang="cs-CZ" i="1" dirty="0" smtClean="0">
                <a:hlinkClick r:id="rId2" action="ppaction://hlinksldjump"/>
              </a:rPr>
              <a:t>.</a:t>
            </a:r>
            <a:r>
              <a:rPr lang="cs-CZ" dirty="0" smtClean="0">
                <a:hlinkClick r:id="rId2" action="ppaction://hlinksldjump"/>
              </a:rPr>
              <a:t> </a:t>
            </a:r>
            <a:r>
              <a:rPr lang="cs-CZ" dirty="0" smtClean="0">
                <a:hlinkClick r:id="rId2" action="ppaction://hlinksldjump"/>
              </a:rPr>
              <a:t>hPa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2. </a:t>
            </a:r>
            <a:r>
              <a:rPr lang="cs-CZ" dirty="0" smtClean="0">
                <a:hlinkClick r:id="rId3" action="ppaction://hlinksldjump"/>
              </a:rPr>
              <a:t>Pa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3. N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40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4247813" cy="1992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730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Student\Local Settings\Temporary Internet Files\Content.IE5\3RNLJFTX\MC90043825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708920"/>
            <a:ext cx="2516609" cy="2628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se zářezem 4">
            <a:hlinkClick r:id="rId3" action="ppaction://hlinksldjump"/>
          </p:cNvPr>
          <p:cNvSpPr/>
          <p:nvPr/>
        </p:nvSpPr>
        <p:spPr>
          <a:xfrm>
            <a:off x="5796136" y="3573016"/>
            <a:ext cx="2664296" cy="1512168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654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Hydrostatický tlak je způsobený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1. váhou </a:t>
            </a:r>
            <a:r>
              <a:rPr lang="cs-CZ" dirty="0" smtClean="0">
                <a:hlinkClick r:id="rId2" action="ppaction://hlinksldjump"/>
              </a:rPr>
              <a:t>kapaliny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2. hmotností </a:t>
            </a:r>
            <a:r>
              <a:rPr lang="cs-CZ" dirty="0" smtClean="0">
                <a:hlinkClick r:id="rId2" action="ppaction://hlinksldjump"/>
              </a:rPr>
              <a:t>kapaliny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3. gravitační silou kapaliny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622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4247813" cy="1992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914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Documents and Settings\Student\Local Settings\Temporary Internet Files\Content.IE5\3RNLJFTX\MC90043825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530474"/>
            <a:ext cx="2653246" cy="2770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se zářezem 3">
            <a:hlinkClick r:id="rId3" action="ppaction://hlinksldjump"/>
          </p:cNvPr>
          <p:cNvSpPr/>
          <p:nvPr/>
        </p:nvSpPr>
        <p:spPr>
          <a:xfrm>
            <a:off x="5652120" y="3645024"/>
            <a:ext cx="2952328" cy="144016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123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Který z těchto potápěčů se může potopit do největší hloubky  ?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592" y="2060848"/>
            <a:ext cx="1792379" cy="1560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558" y="2204864"/>
            <a:ext cx="1646237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165200"/>
            <a:ext cx="1804987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403648" y="378759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1.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4085496"/>
            <a:ext cx="6864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4" action="ppaction://hlinksldjump"/>
              </a:rPr>
              <a:t>2.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56900" y="5517232"/>
            <a:ext cx="5424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hlinkClick r:id="rId2" action="ppaction://hlinksldjump"/>
              </a:rPr>
              <a:t>3.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9945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4247813" cy="1992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9736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8194" name="Picture 2" descr="C:\Documents and Settings\Student\Local Settings\Temporary Internet Files\Content.IE5\3RNLJFTX\MC900438253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060848"/>
            <a:ext cx="2660625" cy="277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se zářezem 3">
            <a:hlinkClick r:id="rId3" action="ppaction://hlinksldjump"/>
          </p:cNvPr>
          <p:cNvSpPr/>
          <p:nvPr/>
        </p:nvSpPr>
        <p:spPr>
          <a:xfrm>
            <a:off x="5652120" y="3645024"/>
            <a:ext cx="2808312" cy="144016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955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KONEC PREZENTACE</a:t>
            </a:r>
            <a:endParaRPr lang="cs-CZ" dirty="0"/>
          </a:p>
        </p:txBody>
      </p:sp>
      <p:sp>
        <p:nvSpPr>
          <p:cNvPr id="5" name="Podnadpis 7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POUŽITÉ ZDROJE</a:t>
            </a:r>
          </a:p>
          <a:p>
            <a:r>
              <a:rPr lang="cs-CZ" smtClean="0"/>
              <a:t>Klipart MS Office 2012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44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</TotalTime>
  <Words>164</Words>
  <Application>Microsoft Office PowerPoint</Application>
  <PresentationFormat>Předvádění na obrazovce (4:3)</PresentationFormat>
  <Paragraphs>52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HYDROSTATICKÝ TLAK  - PROCVIČENÍ -</vt:lpstr>
      <vt:lpstr>Značka hydrostatického tlaku je:</vt:lpstr>
      <vt:lpstr>Prezentace aplikace PowerPoint</vt:lpstr>
      <vt:lpstr>Správná odpověď</vt:lpstr>
      <vt:lpstr>Vzorec pro výpočet hydrostatického tlaku je:</vt:lpstr>
      <vt:lpstr>Prezentace aplikace PowerPoint</vt:lpstr>
      <vt:lpstr>Správná odpověď</vt:lpstr>
      <vt:lpstr>Hlavní jednotka hydrostatického tlaku je: </vt:lpstr>
      <vt:lpstr>Prezentace aplikace PowerPoint</vt:lpstr>
      <vt:lpstr>Správná odpověď</vt:lpstr>
      <vt:lpstr>Hydrostatický tlak je způsobený</vt:lpstr>
      <vt:lpstr>Prezentace aplikace PowerPoint</vt:lpstr>
      <vt:lpstr>Správná odpověď</vt:lpstr>
      <vt:lpstr>Který z těchto potápěčů se může potopit do největší hloubky  ?</vt:lpstr>
      <vt:lpstr>Prezentace aplikace PowerPoint</vt:lpstr>
      <vt:lpstr>Správná odpověď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Hydrostatický tlak - procvičení</dc:title>
  <dc:creator>XXX</dc:creator>
  <cp:lastModifiedBy>XXX</cp:lastModifiedBy>
  <cp:revision>34</cp:revision>
  <dcterms:created xsi:type="dcterms:W3CDTF">2012-04-10T17:02:32Z</dcterms:created>
  <dcterms:modified xsi:type="dcterms:W3CDTF">2012-06-06T18:36:57Z</dcterms:modified>
</cp:coreProperties>
</file>