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56" r:id="rId4"/>
    <p:sldId id="257" r:id="rId5"/>
    <p:sldId id="259" r:id="rId6"/>
    <p:sldId id="258" r:id="rId7"/>
    <p:sldId id="260" r:id="rId8"/>
    <p:sldId id="264" r:id="rId9"/>
    <p:sldId id="263" r:id="rId10"/>
    <p:sldId id="265" r:id="rId11"/>
    <p:sldId id="267" r:id="rId12"/>
    <p:sldId id="266" r:id="rId13"/>
    <p:sldId id="268" r:id="rId14"/>
    <p:sldId id="270" r:id="rId15"/>
    <p:sldId id="269" r:id="rId16"/>
    <p:sldId id="271" r:id="rId17"/>
    <p:sldId id="273" r:id="rId18"/>
    <p:sldId id="272" r:id="rId19"/>
    <p:sldId id="274" r:id="rId20"/>
    <p:sldId id="276" r:id="rId21"/>
    <p:sldId id="275" r:id="rId22"/>
    <p:sldId id="277" r:id="rId23"/>
    <p:sldId id="279" r:id="rId24"/>
    <p:sldId id="278" r:id="rId25"/>
    <p:sldId id="280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334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500" b="1" dirty="0" smtClean="0"/>
            <a:t>NÁZEV:</a:t>
          </a:r>
          <a:r>
            <a:rPr lang="cs-CZ" sz="1500" b="1" baseline="0" dirty="0" smtClean="0"/>
            <a:t> VY_52_INOVACE_33_FYZIKÁLNÍ VELIČINY </a:t>
          </a:r>
          <a:endParaRPr lang="cs-CZ" sz="1500" b="1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500" b="1" smtClean="0"/>
            <a:t>NÁZEV ŠKOLY</a:t>
          </a:r>
          <a:r>
            <a:rPr lang="cs-CZ" sz="1500" smtClean="0"/>
            <a:t>: </a:t>
          </a:r>
          <a:r>
            <a:rPr lang="cs-CZ" sz="1500" b="1" smtClean="0"/>
            <a:t>Základní škola a Mateřská škola Osoblaha, příspěvková organizace</a:t>
          </a:r>
          <a:endParaRPr lang="cs-CZ" sz="15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500" b="1" dirty="0" smtClean="0"/>
            <a:t>AUTOR: Mgr. Milada </a:t>
          </a:r>
          <a:r>
            <a:rPr lang="cs-CZ" sz="1500" b="1" dirty="0" err="1" smtClean="0"/>
            <a:t>Zetelová</a:t>
          </a:r>
          <a:endParaRPr lang="cs-CZ" sz="1500" b="1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500" b="1" dirty="0" smtClean="0"/>
            <a:t>TEMA:  ČAS</a:t>
          </a:r>
          <a:endParaRPr lang="cs-CZ" sz="15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500" b="1" dirty="0" smtClean="0"/>
            <a:t>ČÍSLO PROJEKTU: CZ.1.07/1.4.00/21.0816</a:t>
          </a:r>
          <a:endParaRPr lang="cs-CZ" sz="1500" b="1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D25F78D-1DBF-4D4D-98FA-F4026221994E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31441C7-3AF8-47F4-82C7-A1F1F28CCE07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B467560-143E-47EC-AD33-4EFA3C6090C5}" type="presOf" srcId="{D8197B8C-B260-4A16-BDF4-0947B075E274}" destId="{25B08C86-7E15-44DC-BE7F-FFB55DD49D12}" srcOrd="0" destOrd="0" presId="urn:microsoft.com/office/officeart/2005/8/layout/target3"/>
    <dgm:cxn modelId="{7694F1A4-4C9E-403B-A9C3-9B1C265D0324}" type="presOf" srcId="{B651F6E3-6281-48DB-9319-2AEAFDAE7572}" destId="{619D679B-A015-4ECF-8348-D1034C574F40}" srcOrd="0" destOrd="0" presId="urn:microsoft.com/office/officeart/2005/8/layout/target3"/>
    <dgm:cxn modelId="{2B5BBC1F-2D11-44C3-92C4-33AA5B2EDC88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6363B5C-9330-463C-9062-7DA557214FC4}" type="presOf" srcId="{4C35D32F-0EAB-4CD7-82EE-45574DC2A586}" destId="{890E4F0B-2866-4A3F-A3C7-2A14B1797930}" srcOrd="1" destOrd="0" presId="urn:microsoft.com/office/officeart/2005/8/layout/target3"/>
    <dgm:cxn modelId="{69D3996D-CA3D-43E2-86AD-CEAC0DC0EAB7}" type="presOf" srcId="{4C35D32F-0EAB-4CD7-82EE-45574DC2A586}" destId="{8BEBB6EC-1DAA-4CAC-8A25-BC0FCBD5DBD5}" srcOrd="0" destOrd="0" presId="urn:microsoft.com/office/officeart/2005/8/layout/target3"/>
    <dgm:cxn modelId="{D0A4BE7A-2284-4236-8AAB-8641C517A147}" type="presOf" srcId="{D8197B8C-B260-4A16-BDF4-0947B075E274}" destId="{5A5FFA88-C948-4069-8E93-59FA12366E83}" srcOrd="1" destOrd="0" presId="urn:microsoft.com/office/officeart/2005/8/layout/target3"/>
    <dgm:cxn modelId="{48E8528D-57EE-4712-8DE8-A374131C59C0}" type="presOf" srcId="{D1D4F407-5343-4D3F-B5B9-D407B03CAEB4}" destId="{AED2198E-93D5-4001-81B4-73124B309672}" srcOrd="1" destOrd="0" presId="urn:microsoft.com/office/officeart/2005/8/layout/target3"/>
    <dgm:cxn modelId="{36B7C7D9-1A4D-4BDB-8D2F-45156CCEA5BB}" type="presOf" srcId="{D1B46980-6531-4606-95E6-44980827E919}" destId="{2BE915AB-18AA-4053-B92C-3BFC9ED204BB}" srcOrd="1" destOrd="0" presId="urn:microsoft.com/office/officeart/2005/8/layout/target3"/>
    <dgm:cxn modelId="{E4F2DF09-1711-46AC-8B33-563ABFBCD2F4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8D3CD7E-549B-4EE5-BF16-7F677CD930E0}" type="presParOf" srcId="{333A1088-737F-45CB-B68E-254E46348037}" destId="{F5ABB229-8D3B-4694-996A-96F23CF14429}" srcOrd="0" destOrd="0" presId="urn:microsoft.com/office/officeart/2005/8/layout/target3"/>
    <dgm:cxn modelId="{E1FA3405-CB8F-4C1C-B6C6-7615DF0C47F5}" type="presParOf" srcId="{333A1088-737F-45CB-B68E-254E46348037}" destId="{F41139FD-01EE-4571-8B17-4FB00FC51163}" srcOrd="1" destOrd="0" presId="urn:microsoft.com/office/officeart/2005/8/layout/target3"/>
    <dgm:cxn modelId="{4CD67785-FEAA-4F46-B119-B3B4FD6DB319}" type="presParOf" srcId="{333A1088-737F-45CB-B68E-254E46348037}" destId="{D005CE8C-CC26-4C3E-AC11-E15060ECD759}" srcOrd="2" destOrd="0" presId="urn:microsoft.com/office/officeart/2005/8/layout/target3"/>
    <dgm:cxn modelId="{B011559D-F9AC-448C-A262-16C91FE24C6D}" type="presParOf" srcId="{333A1088-737F-45CB-B68E-254E46348037}" destId="{2C702D82-9B77-49B7-9568-BB8EB47C3372}" srcOrd="3" destOrd="0" presId="urn:microsoft.com/office/officeart/2005/8/layout/target3"/>
    <dgm:cxn modelId="{6FBBD0BB-6E71-4546-94D5-21AFCB7DE08D}" type="presParOf" srcId="{333A1088-737F-45CB-B68E-254E46348037}" destId="{A52A0455-90FF-4808-ABD0-F02540D31D5A}" srcOrd="4" destOrd="0" presId="urn:microsoft.com/office/officeart/2005/8/layout/target3"/>
    <dgm:cxn modelId="{0960CFAC-F231-47C0-9C0F-9408A6191DB7}" type="presParOf" srcId="{333A1088-737F-45CB-B68E-254E46348037}" destId="{6140AFEC-043D-4C43-A2F9-D0F5331DF3A3}" srcOrd="5" destOrd="0" presId="urn:microsoft.com/office/officeart/2005/8/layout/target3"/>
    <dgm:cxn modelId="{4F86C7B1-5DDB-4C7F-9FDB-1C1AD9DFF9DA}" type="presParOf" srcId="{333A1088-737F-45CB-B68E-254E46348037}" destId="{9358AC05-5D7D-4327-9F80-1AD486AEA664}" srcOrd="6" destOrd="0" presId="urn:microsoft.com/office/officeart/2005/8/layout/target3"/>
    <dgm:cxn modelId="{EE3861BD-FD95-4832-A91E-67260E3C48D1}" type="presParOf" srcId="{333A1088-737F-45CB-B68E-254E46348037}" destId="{313FC574-E1CD-4FB4-B054-0B805CE0447D}" srcOrd="7" destOrd="0" presId="urn:microsoft.com/office/officeart/2005/8/layout/target3"/>
    <dgm:cxn modelId="{D3353F3B-9DBD-43BC-8A29-D26A2142C54A}" type="presParOf" srcId="{333A1088-737F-45CB-B68E-254E46348037}" destId="{619D679B-A015-4ECF-8348-D1034C574F40}" srcOrd="8" destOrd="0" presId="urn:microsoft.com/office/officeart/2005/8/layout/target3"/>
    <dgm:cxn modelId="{88BF6467-4A8B-49BF-BE73-E2AB09D850ED}" type="presParOf" srcId="{333A1088-737F-45CB-B68E-254E46348037}" destId="{322283A8-4A27-4CDA-BAE3-F381106A9174}" srcOrd="9" destOrd="0" presId="urn:microsoft.com/office/officeart/2005/8/layout/target3"/>
    <dgm:cxn modelId="{A711382D-5520-4371-A141-E04FB01D46C8}" type="presParOf" srcId="{333A1088-737F-45CB-B68E-254E46348037}" destId="{FFC9F71D-1B4F-4AD9-A4A6-86ADEFC8AF5C}" srcOrd="10" destOrd="0" presId="urn:microsoft.com/office/officeart/2005/8/layout/target3"/>
    <dgm:cxn modelId="{95F5AC01-60FD-40DF-87D6-B99DEC7D4F07}" type="presParOf" srcId="{333A1088-737F-45CB-B68E-254E46348037}" destId="{25B08C86-7E15-44DC-BE7F-FFB55DD49D12}" srcOrd="11" destOrd="0" presId="urn:microsoft.com/office/officeart/2005/8/layout/target3"/>
    <dgm:cxn modelId="{E2138C76-E197-4E72-B7E4-D6E625FE037E}" type="presParOf" srcId="{333A1088-737F-45CB-B68E-254E46348037}" destId="{76644BE8-9D7C-4C09-B250-3D10AF48CBB7}" srcOrd="12" destOrd="0" presId="urn:microsoft.com/office/officeart/2005/8/layout/target3"/>
    <dgm:cxn modelId="{4584E174-BC8A-49EF-9898-5AB2DAAF2046}" type="presParOf" srcId="{333A1088-737F-45CB-B68E-254E46348037}" destId="{EE85B701-7295-41C0-BA7A-34D3756A2AE6}" srcOrd="13" destOrd="0" presId="urn:microsoft.com/office/officeart/2005/8/layout/target3"/>
    <dgm:cxn modelId="{CA5CAECF-6C8E-4B86-9396-4A408848861D}" type="presParOf" srcId="{333A1088-737F-45CB-B68E-254E46348037}" destId="{8BEBB6EC-1DAA-4CAC-8A25-BC0FCBD5DBD5}" srcOrd="14" destOrd="0" presId="urn:microsoft.com/office/officeart/2005/8/layout/target3"/>
    <dgm:cxn modelId="{AAF32E16-1D00-4E33-A003-B67EFF078A5B}" type="presParOf" srcId="{333A1088-737F-45CB-B68E-254E46348037}" destId="{AED2198E-93D5-4001-81B4-73124B309672}" srcOrd="15" destOrd="0" presId="urn:microsoft.com/office/officeart/2005/8/layout/target3"/>
    <dgm:cxn modelId="{69F8D88C-CE5D-4192-9992-0DF7B977776C}" type="presParOf" srcId="{333A1088-737F-45CB-B68E-254E46348037}" destId="{2BE915AB-18AA-4053-B92C-3BFC9ED204BB}" srcOrd="16" destOrd="0" presId="urn:microsoft.com/office/officeart/2005/8/layout/target3"/>
    <dgm:cxn modelId="{BA071674-8B03-44D8-ACF0-70972C5560DB}" type="presParOf" srcId="{333A1088-737F-45CB-B68E-254E46348037}" destId="{6BB5E863-4638-4E1D-BFDE-399D028AC4ED}" srcOrd="17" destOrd="0" presId="urn:microsoft.com/office/officeart/2005/8/layout/target3"/>
    <dgm:cxn modelId="{C405E035-4E6E-485C-BE47-3B8D325B4CFC}" type="presParOf" srcId="{333A1088-737F-45CB-B68E-254E46348037}" destId="{5A5FFA88-C948-4069-8E93-59FA12366E83}" srcOrd="18" destOrd="0" presId="urn:microsoft.com/office/officeart/2005/8/layout/target3"/>
    <dgm:cxn modelId="{246990B0-EB11-4F25-90A8-6339E5DF5AD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smtClean="0"/>
            <a:t>NÁZEV ŠKOLY</a:t>
          </a:r>
          <a:r>
            <a:rPr lang="cs-CZ" sz="1500" kern="1200" smtClean="0"/>
            <a:t>: </a:t>
          </a:r>
          <a:r>
            <a:rPr lang="cs-CZ" sz="1500" b="1" kern="1200" smtClean="0"/>
            <a:t>Základní škola a Mateřská škola Osoblaha, příspěvková organizace</a:t>
          </a:r>
          <a:endParaRPr lang="cs-CZ" sz="15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AUTOR: Mgr. Milada </a:t>
          </a:r>
          <a:r>
            <a:rPr lang="cs-CZ" sz="1500" b="1" kern="1200" dirty="0" err="1" smtClean="0"/>
            <a:t>Zetelová</a:t>
          </a:r>
          <a:endParaRPr lang="cs-CZ" sz="1500" b="1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NÁZEV:</a:t>
          </a:r>
          <a:r>
            <a:rPr lang="cs-CZ" sz="1500" b="1" kern="1200" baseline="0" dirty="0" smtClean="0"/>
            <a:t> VY_52_INOVACE_33_FYZIKÁLNÍ VELIČINY </a:t>
          </a:r>
          <a:endParaRPr lang="cs-CZ" sz="1500" b="1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TEMA:  ČAS</a:t>
          </a:r>
          <a:endParaRPr lang="cs-CZ" sz="1500" b="1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ČÍSLO PROJEKTU: CZ.1.07/1.4.00/21.0816</a:t>
          </a:r>
          <a:endParaRPr lang="cs-CZ" sz="1500" b="1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23EB7-DDF6-43D4-BD54-9C5B3205EA3E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B50BA-4B61-4A91-A5B6-18D62EA169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7538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23EB7-DDF6-43D4-BD54-9C5B3205EA3E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B50BA-4B61-4A91-A5B6-18D62EA169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00699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23EB7-DDF6-43D4-BD54-9C5B3205EA3E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B50BA-4B61-4A91-A5B6-18D62EA169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17342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23EB7-DDF6-43D4-BD54-9C5B3205EA3E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B50BA-4B61-4A91-A5B6-18D62EA169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86809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23EB7-DDF6-43D4-BD54-9C5B3205EA3E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B50BA-4B61-4A91-A5B6-18D62EA169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49177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23EB7-DDF6-43D4-BD54-9C5B3205EA3E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B50BA-4B61-4A91-A5B6-18D62EA169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53891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23EB7-DDF6-43D4-BD54-9C5B3205EA3E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B50BA-4B61-4A91-A5B6-18D62EA169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22041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23EB7-DDF6-43D4-BD54-9C5B3205EA3E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B50BA-4B61-4A91-A5B6-18D62EA169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07381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23EB7-DDF6-43D4-BD54-9C5B3205EA3E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B50BA-4B61-4A91-A5B6-18D62EA169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7030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23EB7-DDF6-43D4-BD54-9C5B3205EA3E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B50BA-4B61-4A91-A5B6-18D62EA169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87062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23EB7-DDF6-43D4-BD54-9C5B3205EA3E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B50BA-4B61-4A91-A5B6-18D62EA169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63938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323EB7-DDF6-43D4-BD54-9C5B3205EA3E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3B50BA-4B61-4A91-A5B6-18D62EA169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42234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1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22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24.xml"/><Relationship Id="rId2" Type="http://schemas.openxmlformats.org/officeDocument/2006/relationships/slide" Target="slide2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25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                    </a:t>
            </a:r>
            <a:r>
              <a:rPr lang="cs-CZ" b="1" dirty="0" smtClean="0"/>
              <a:t>ČAS - PROCVIČENÍ</a:t>
            </a:r>
            <a:endParaRPr lang="cs-CZ" b="1" dirty="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17678762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Obrázek 7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05665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1813595"/>
              </p:ext>
            </p:extLst>
          </p:nvPr>
        </p:nvGraphicFramePr>
        <p:xfrm>
          <a:off x="1907704" y="1844824"/>
          <a:ext cx="6096000" cy="24744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270397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Datum vytvoření projektu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 březen 2012</a:t>
                      </a:r>
                      <a:endParaRPr lang="cs-CZ" sz="1800" dirty="0"/>
                    </a:p>
                  </a:txBody>
                  <a:tcPr marT="45740" marB="45740"/>
                </a:tc>
              </a:tr>
              <a:tr h="3710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Ročník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6.</a:t>
                      </a:r>
                      <a:endParaRPr lang="cs-CZ" sz="1800" dirty="0"/>
                    </a:p>
                  </a:txBody>
                  <a:tcPr marT="45740" marB="45740"/>
                </a:tc>
              </a:tr>
              <a:tr h="173766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Popis prezentace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Žáci si procvičí učivo o fyzikální veličině čas, jednotky, přístroje na </a:t>
                      </a:r>
                      <a:r>
                        <a:rPr lang="cs-CZ" sz="1800" dirty="0" smtClean="0"/>
                        <a:t>měření. </a:t>
                      </a:r>
                      <a:endParaRPr lang="cs-CZ" sz="1800" dirty="0"/>
                    </a:p>
                  </a:txBody>
                  <a:tcPr marT="45740" marB="4574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80582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ČAS - PROCVIČENÍ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9117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Čas je fyzikální veličina, protože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hlinkClick r:id="rId2" action="ppaction://hlinksldjump"/>
              </a:rPr>
              <a:t>1. je pro nás důležitý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>
                <a:hlinkClick r:id="rId3" action="ppaction://hlinksldjump"/>
              </a:rPr>
              <a:t>2. můžeme ho měřit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5730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399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07688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SPRÁVNÁ ODPOVĚĎ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Documents and Settings\Student\Local Settings\Temporary Internet Files\Content.IE5\TTIYBR1Q\MP900289557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8584" y="1988840"/>
            <a:ext cx="2846832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7242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Značka času je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hlinkClick r:id="rId2" action="ppaction://hlinksldjump"/>
              </a:rPr>
              <a:t>1. T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>
                <a:hlinkClick r:id="rId3" action="ppaction://hlinksldjump"/>
              </a:rPr>
              <a:t>2. 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9683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399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03346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SPRÁVNÁ ODPOVĚĎ</a:t>
            </a:r>
            <a:endParaRPr lang="cs-CZ" i="1" dirty="0"/>
          </a:p>
        </p:txBody>
      </p:sp>
      <p:pic>
        <p:nvPicPr>
          <p:cNvPr id="4" name="Picture 2" descr="C:\Documents and Settings\Student\Local Settings\Temporary Internet Files\Content.IE5\TTIYBR1Q\MP900289557[1].jpg">
            <a:hlinkClick r:id="rId2" action="ppaction://hlinksldjump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8584" y="2034381"/>
            <a:ext cx="2846832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7313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Co je hlavní jednotka času?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1. hodina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3" action="ppaction://hlinksldjump"/>
              </a:rPr>
              <a:t>2. sekunda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>
                <a:hlinkClick r:id="rId2" action="ppaction://hlinksldjump"/>
              </a:rPr>
              <a:t>3. minuta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9240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399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06028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SPRÁVNÁ ODPOVĚĎ</a:t>
            </a:r>
            <a:endParaRPr lang="cs-CZ" i="1" dirty="0"/>
          </a:p>
        </p:txBody>
      </p:sp>
      <p:pic>
        <p:nvPicPr>
          <p:cNvPr id="4" name="Picture 2" descr="C:\Documents and Settings\Student\Local Settings\Temporary Internet Files\Content.IE5\TTIYBR1Q\MP900289557[1].jpg">
            <a:hlinkClick r:id="rId2" action="ppaction://hlinksldjump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8584" y="2034381"/>
            <a:ext cx="2846832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2252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Správný převod je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hlinkClick r:id="rId2" action="ppaction://hlinksldjump"/>
              </a:rPr>
              <a:t>1. 0,25 min = 25 s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>
                <a:hlinkClick r:id="rId3" action="ppaction://hlinksldjump"/>
              </a:rPr>
              <a:t>2. 0,25 min = 15 s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900935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399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45171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SPRÁVNÁ ODPOVĚĎ</a:t>
            </a:r>
            <a:endParaRPr lang="cs-CZ" i="1" dirty="0"/>
          </a:p>
        </p:txBody>
      </p:sp>
      <p:pic>
        <p:nvPicPr>
          <p:cNvPr id="4" name="Picture 2" descr="C:\Documents and Settings\Student\Local Settings\Temporary Internet Files\Content.IE5\TTIYBR1Q\MP900289557[1].jpg">
            <a:hlinkClick r:id="rId2" action="ppaction://hlinksldjump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8584" y="2034381"/>
            <a:ext cx="2846832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565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Správný převod je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hlinkClick r:id="rId2" action="ppaction://hlinksldjump"/>
              </a:rPr>
              <a:t>1. 150 s = 2,3 min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>
                <a:hlinkClick r:id="rId3" action="ppaction://hlinksldjump"/>
              </a:rPr>
              <a:t>2. 150 s = 2,5 min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3251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399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35898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SPRÁVNÁ ODPOVĚĎ</a:t>
            </a:r>
            <a:endParaRPr lang="cs-CZ" i="1" dirty="0"/>
          </a:p>
        </p:txBody>
      </p:sp>
      <p:pic>
        <p:nvPicPr>
          <p:cNvPr id="4" name="Picture 2" descr="C:\Documents and Settings\Student\Local Settings\Temporary Internet Files\Content.IE5\TTIYBR1Q\MP900289557[1].jpg">
            <a:hlinkClick r:id="rId2" action="ppaction://hlinksldjump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8584" y="2034381"/>
            <a:ext cx="2846832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9714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Správný převod je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hlinkClick r:id="rId2" action="ppaction://hlinksldjump"/>
              </a:rPr>
              <a:t>1. 1,5 h = 110 min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>
                <a:hlinkClick r:id="rId3" action="ppaction://hlinksldjump"/>
              </a:rPr>
              <a:t>2. 1,5 h = 90 min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0141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399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16291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SPRÁVNÁ ODPOVĚĎ</a:t>
            </a:r>
            <a:endParaRPr lang="cs-CZ" i="1" dirty="0"/>
          </a:p>
        </p:txBody>
      </p:sp>
      <p:pic>
        <p:nvPicPr>
          <p:cNvPr id="4" name="Picture 2" descr="C:\Documents and Settings\Student\Local Settings\Temporary Internet Files\Content.IE5\TTIYBR1Q\MP900289557[1].jpg">
            <a:hlinkClick r:id="rId2" action="ppaction://hlinksldjump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8584" y="2034381"/>
            <a:ext cx="2846832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0250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 měříme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hlinkClick r:id="rId2" action="ppaction://hlinksldjump"/>
              </a:rPr>
              <a:t>1. </a:t>
            </a:r>
            <a:r>
              <a:rPr lang="cs-CZ" dirty="0" err="1" smtClean="0">
                <a:hlinkClick r:id="rId2" action="ppaction://hlinksldjump"/>
              </a:rPr>
              <a:t>sekundoměrem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>
                <a:hlinkClick r:id="rId3" action="ppaction://hlinksldjump"/>
              </a:rPr>
              <a:t>2. hodinami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9952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399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39207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SPRÁVNÁ ODPOVĚĎ</a:t>
            </a:r>
            <a:endParaRPr lang="cs-CZ" i="1" dirty="0"/>
          </a:p>
        </p:txBody>
      </p:sp>
      <p:pic>
        <p:nvPicPr>
          <p:cNvPr id="4" name="Picture 2" descr="C:\Documents and Settings\Student\Local Settings\Temporary Internet Files\Content.IE5\TTIYBR1Q\MP900289557[1].jpg">
            <a:hlinkClick r:id="rId2" action="ppaction://hlinksldjump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8584" y="2034381"/>
            <a:ext cx="2846832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5497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KONEC PREZENTACE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POUŽITÉ </a:t>
            </a:r>
            <a:r>
              <a:rPr lang="cs-CZ" dirty="0"/>
              <a:t>ZDROJE</a:t>
            </a:r>
          </a:p>
          <a:p>
            <a:r>
              <a:rPr lang="cs-CZ" dirty="0"/>
              <a:t>Klipart MS Office 2010</a:t>
            </a:r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913265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191</Words>
  <Application>Microsoft Office PowerPoint</Application>
  <PresentationFormat>Předvádění na obrazovce (4:3)</PresentationFormat>
  <Paragraphs>60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systému Office</vt:lpstr>
      <vt:lpstr>Prezentace aplikace PowerPoint</vt:lpstr>
      <vt:lpstr>Prezentace aplikace PowerPoint</vt:lpstr>
      <vt:lpstr>ČAS - PROCVIČENÍ</vt:lpstr>
      <vt:lpstr>Čas je fyzikální veličina, protože :</vt:lpstr>
      <vt:lpstr>Prezentace aplikace PowerPoint</vt:lpstr>
      <vt:lpstr>SPRÁVNÁ ODPOVĚĎ</vt:lpstr>
      <vt:lpstr>Značka času je :</vt:lpstr>
      <vt:lpstr>Prezentace aplikace PowerPoint</vt:lpstr>
      <vt:lpstr>SPRÁVNÁ ODPOVĚĎ</vt:lpstr>
      <vt:lpstr> Co je hlavní jednotka času?</vt:lpstr>
      <vt:lpstr>Prezentace aplikace PowerPoint</vt:lpstr>
      <vt:lpstr>SPRÁVNÁ ODPOVĚĎ</vt:lpstr>
      <vt:lpstr>Správný převod je :</vt:lpstr>
      <vt:lpstr>Prezentace aplikace PowerPoint</vt:lpstr>
      <vt:lpstr>SPRÁVNÁ ODPOVĚĎ</vt:lpstr>
      <vt:lpstr>Správný převod je :</vt:lpstr>
      <vt:lpstr>Prezentace aplikace PowerPoint</vt:lpstr>
      <vt:lpstr>SPRÁVNÁ ODPOVĚĎ</vt:lpstr>
      <vt:lpstr>Správný převod je :</vt:lpstr>
      <vt:lpstr>Prezentace aplikace PowerPoint</vt:lpstr>
      <vt:lpstr>SPRÁVNÁ ODPOVĚĎ</vt:lpstr>
      <vt:lpstr>Čas měříme :</vt:lpstr>
      <vt:lpstr>Prezentace aplikace PowerPoint</vt:lpstr>
      <vt:lpstr>SPRÁVNÁ ODPOVĚĎ</vt:lpstr>
      <vt:lpstr>KONEC PREZENTACE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XXX</dc:creator>
  <cp:lastModifiedBy>JZ</cp:lastModifiedBy>
  <cp:revision>34</cp:revision>
  <dcterms:created xsi:type="dcterms:W3CDTF">2012-04-01T16:36:11Z</dcterms:created>
  <dcterms:modified xsi:type="dcterms:W3CDTF">2012-06-09T09:22:41Z</dcterms:modified>
</cp:coreProperties>
</file>