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4" r:id="rId9"/>
    <p:sldId id="262" r:id="rId10"/>
    <p:sldId id="265" r:id="rId11"/>
    <p:sldId id="267" r:id="rId12"/>
    <p:sldId id="266" r:id="rId13"/>
    <p:sldId id="268" r:id="rId14"/>
    <p:sldId id="270" r:id="rId15"/>
    <p:sldId id="269" r:id="rId16"/>
    <p:sldId id="271" r:id="rId17"/>
    <p:sldId id="273" r:id="rId18"/>
    <p:sldId id="272" r:id="rId19"/>
    <p:sldId id="274" r:id="rId20"/>
    <p:sldId id="276" r:id="rId21"/>
    <p:sldId id="275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C8348268-D84D-477D-B5DE-8D3625228691}">
          <p14:sldIdLst>
            <p14:sldId id="256"/>
            <p14:sldId id="257"/>
            <p14:sldId id="258"/>
          </p14:sldIdLst>
        </p14:section>
        <p14:section name="Oddíl bez názvu" id="{834AA055-FD1F-42AB-8757-F43A7CEF6B5A}">
          <p14:sldIdLst>
            <p14:sldId id="259"/>
            <p14:sldId id="261"/>
            <p14:sldId id="260"/>
            <p14:sldId id="263"/>
            <p14:sldId id="264"/>
            <p14:sldId id="262"/>
            <p14:sldId id="265"/>
            <p14:sldId id="267"/>
            <p14:sldId id="266"/>
            <p14:sldId id="268"/>
            <p14:sldId id="270"/>
            <p14:sldId id="269"/>
            <p14:sldId id="271"/>
            <p14:sldId id="273"/>
            <p14:sldId id="272"/>
            <p14:sldId id="274"/>
            <p14:sldId id="276"/>
            <p14:sldId id="275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VY_52_INOVACE_36_FYZIKÁLNÍ 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</a:t>
          </a:r>
          <a:r>
            <a:rPr lang="cs-CZ" sz="1500" dirty="0" smtClean="0"/>
            <a:t>: </a:t>
          </a:r>
          <a:r>
            <a:rPr lang="cs-CZ" sz="1500" b="1" dirty="0" smtClean="0"/>
            <a:t>Základní škola a Mateřská škola Osoblaha, příspěvková organizace</a:t>
          </a:r>
          <a:r>
            <a:rPr lang="cs-CZ" sz="1500" dirty="0" smtClean="0"/>
            <a:t> 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b="1" dirty="0" smtClean="0"/>
            <a:t>TEMA: </a:t>
          </a:r>
          <a:r>
            <a:rPr lang="cs-CZ" sz="1500" b="1" dirty="0" smtClean="0"/>
            <a:t>TEPLOTA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b="1" dirty="0" smtClean="0"/>
            <a:t>ČÍSLO PROJEKTU: </a:t>
          </a:r>
          <a:r>
            <a:rPr lang="cs-CZ" sz="1500" b="1" dirty="0" smtClean="0"/>
            <a:t>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68047D-0322-4FDF-8AAD-2377010E314E}" type="presOf" srcId="{D1B46980-6531-4606-95E6-44980827E919}" destId="{6140AFEC-043D-4C43-A2F9-D0F5331DF3A3}" srcOrd="0" destOrd="0" presId="urn:microsoft.com/office/officeart/2005/8/layout/target3"/>
    <dgm:cxn modelId="{3A9D1C43-A998-4838-8583-2CFE7F4EC8D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AE24601-9532-4F07-8270-954D8584DE1C}" type="presOf" srcId="{B651F6E3-6281-48DB-9319-2AEAFDAE7572}" destId="{619D679B-A015-4ECF-8348-D1034C574F40}" srcOrd="0" destOrd="0" presId="urn:microsoft.com/office/officeart/2005/8/layout/target3"/>
    <dgm:cxn modelId="{723F576F-7FAD-4C80-8B17-B0003D29FA00}" type="presOf" srcId="{4C35D32F-0EAB-4CD7-82EE-45574DC2A586}" destId="{890E4F0B-2866-4A3F-A3C7-2A14B1797930}" srcOrd="1" destOrd="0" presId="urn:microsoft.com/office/officeart/2005/8/layout/target3"/>
    <dgm:cxn modelId="{5BEBC8F1-6EB2-4623-93B8-0C2B3CA3FAED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DBF05DA-CDFB-4484-8630-7596956432B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23EA75-0BEE-4499-8BF9-C4B88C1280DA}" type="presOf" srcId="{D8197B8C-B260-4A16-BDF4-0947B075E274}" destId="{5A5FFA88-C948-4069-8E93-59FA12366E83}" srcOrd="1" destOrd="0" presId="urn:microsoft.com/office/officeart/2005/8/layout/target3"/>
    <dgm:cxn modelId="{C854F896-5926-4D2E-8C62-146F2B14B333}" type="presOf" srcId="{B651F6E3-6281-48DB-9319-2AEAFDAE7572}" destId="{6BB5E863-4638-4E1D-BFDE-399D028AC4ED}" srcOrd="1" destOrd="0" presId="urn:microsoft.com/office/officeart/2005/8/layout/target3"/>
    <dgm:cxn modelId="{AAA3D14E-2D6A-4DA8-80EF-BBD45245A0D9}" type="presOf" srcId="{4C35D32F-0EAB-4CD7-82EE-45574DC2A586}" destId="{8BEBB6EC-1DAA-4CAC-8A25-BC0FCBD5DBD5}" srcOrd="0" destOrd="0" presId="urn:microsoft.com/office/officeart/2005/8/layout/target3"/>
    <dgm:cxn modelId="{05D76D71-18B0-460E-802A-0D654B0F23D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EA944D-11F1-40C4-BC90-A5484701F557}" type="presOf" srcId="{757F3AB3-0718-4624-B441-E567A8F0AB56}" destId="{333A1088-737F-45CB-B68E-254E46348037}" srcOrd="0" destOrd="0" presId="urn:microsoft.com/office/officeart/2005/8/layout/target3"/>
    <dgm:cxn modelId="{CC31E6B2-0408-40D5-852E-F952F97ECB74}" type="presParOf" srcId="{333A1088-737F-45CB-B68E-254E46348037}" destId="{F5ABB229-8D3B-4694-996A-96F23CF14429}" srcOrd="0" destOrd="0" presId="urn:microsoft.com/office/officeart/2005/8/layout/target3"/>
    <dgm:cxn modelId="{3C3290EB-282E-4D3D-89FE-BB769283A56F}" type="presParOf" srcId="{333A1088-737F-45CB-B68E-254E46348037}" destId="{F41139FD-01EE-4571-8B17-4FB00FC51163}" srcOrd="1" destOrd="0" presId="urn:microsoft.com/office/officeart/2005/8/layout/target3"/>
    <dgm:cxn modelId="{D525C5DB-61EC-4B84-915A-AC412CAD3610}" type="presParOf" srcId="{333A1088-737F-45CB-B68E-254E46348037}" destId="{D005CE8C-CC26-4C3E-AC11-E15060ECD759}" srcOrd="2" destOrd="0" presId="urn:microsoft.com/office/officeart/2005/8/layout/target3"/>
    <dgm:cxn modelId="{0163DE83-B155-4647-8A50-E8E14F31DD50}" type="presParOf" srcId="{333A1088-737F-45CB-B68E-254E46348037}" destId="{2C702D82-9B77-49B7-9568-BB8EB47C3372}" srcOrd="3" destOrd="0" presId="urn:microsoft.com/office/officeart/2005/8/layout/target3"/>
    <dgm:cxn modelId="{A1B87A4E-321C-43B4-A434-EF96BA89A1E4}" type="presParOf" srcId="{333A1088-737F-45CB-B68E-254E46348037}" destId="{A52A0455-90FF-4808-ABD0-F02540D31D5A}" srcOrd="4" destOrd="0" presId="urn:microsoft.com/office/officeart/2005/8/layout/target3"/>
    <dgm:cxn modelId="{D9890909-6B27-4C16-A789-7AF3F1D37A8F}" type="presParOf" srcId="{333A1088-737F-45CB-B68E-254E46348037}" destId="{6140AFEC-043D-4C43-A2F9-D0F5331DF3A3}" srcOrd="5" destOrd="0" presId="urn:microsoft.com/office/officeart/2005/8/layout/target3"/>
    <dgm:cxn modelId="{94B1710B-7AD5-4C44-913F-75178F1C1DC3}" type="presParOf" srcId="{333A1088-737F-45CB-B68E-254E46348037}" destId="{9358AC05-5D7D-4327-9F80-1AD486AEA664}" srcOrd="6" destOrd="0" presId="urn:microsoft.com/office/officeart/2005/8/layout/target3"/>
    <dgm:cxn modelId="{B512F4CA-C145-4EEA-9919-4F1D54D1A947}" type="presParOf" srcId="{333A1088-737F-45CB-B68E-254E46348037}" destId="{313FC574-E1CD-4FB4-B054-0B805CE0447D}" srcOrd="7" destOrd="0" presId="urn:microsoft.com/office/officeart/2005/8/layout/target3"/>
    <dgm:cxn modelId="{57073799-1E4F-4F67-BE47-9D73AD45D169}" type="presParOf" srcId="{333A1088-737F-45CB-B68E-254E46348037}" destId="{619D679B-A015-4ECF-8348-D1034C574F40}" srcOrd="8" destOrd="0" presId="urn:microsoft.com/office/officeart/2005/8/layout/target3"/>
    <dgm:cxn modelId="{C94CA2E8-4465-408C-8522-D679C09763EE}" type="presParOf" srcId="{333A1088-737F-45CB-B68E-254E46348037}" destId="{322283A8-4A27-4CDA-BAE3-F381106A9174}" srcOrd="9" destOrd="0" presId="urn:microsoft.com/office/officeart/2005/8/layout/target3"/>
    <dgm:cxn modelId="{A999F516-FB1C-440E-91D9-0FAB7D5F8D51}" type="presParOf" srcId="{333A1088-737F-45CB-B68E-254E46348037}" destId="{FFC9F71D-1B4F-4AD9-A4A6-86ADEFC8AF5C}" srcOrd="10" destOrd="0" presId="urn:microsoft.com/office/officeart/2005/8/layout/target3"/>
    <dgm:cxn modelId="{645AA63A-865A-4F4C-861D-9B3BD4B3AFFC}" type="presParOf" srcId="{333A1088-737F-45CB-B68E-254E46348037}" destId="{25B08C86-7E15-44DC-BE7F-FFB55DD49D12}" srcOrd="11" destOrd="0" presId="urn:microsoft.com/office/officeart/2005/8/layout/target3"/>
    <dgm:cxn modelId="{D12152B2-EE32-4D1E-810E-B747A7C66C81}" type="presParOf" srcId="{333A1088-737F-45CB-B68E-254E46348037}" destId="{76644BE8-9D7C-4C09-B250-3D10AF48CBB7}" srcOrd="12" destOrd="0" presId="urn:microsoft.com/office/officeart/2005/8/layout/target3"/>
    <dgm:cxn modelId="{84090710-98AF-4B43-AD3C-F7230B97A7CA}" type="presParOf" srcId="{333A1088-737F-45CB-B68E-254E46348037}" destId="{EE85B701-7295-41C0-BA7A-34D3756A2AE6}" srcOrd="13" destOrd="0" presId="urn:microsoft.com/office/officeart/2005/8/layout/target3"/>
    <dgm:cxn modelId="{5C674639-4865-4E93-97E1-E9B830B94F4C}" type="presParOf" srcId="{333A1088-737F-45CB-B68E-254E46348037}" destId="{8BEBB6EC-1DAA-4CAC-8A25-BC0FCBD5DBD5}" srcOrd="14" destOrd="0" presId="urn:microsoft.com/office/officeart/2005/8/layout/target3"/>
    <dgm:cxn modelId="{A06C6F6E-F7DF-4134-8650-BAAC1246BCBC}" type="presParOf" srcId="{333A1088-737F-45CB-B68E-254E46348037}" destId="{AED2198E-93D5-4001-81B4-73124B309672}" srcOrd="15" destOrd="0" presId="urn:microsoft.com/office/officeart/2005/8/layout/target3"/>
    <dgm:cxn modelId="{2E707772-AAB1-4156-9032-9F84653DA0B2}" type="presParOf" srcId="{333A1088-737F-45CB-B68E-254E46348037}" destId="{2BE915AB-18AA-4053-B92C-3BFC9ED204BB}" srcOrd="16" destOrd="0" presId="urn:microsoft.com/office/officeart/2005/8/layout/target3"/>
    <dgm:cxn modelId="{A16EF473-7E8D-4A3B-AAB0-624F87F0EA89}" type="presParOf" srcId="{333A1088-737F-45CB-B68E-254E46348037}" destId="{6BB5E863-4638-4E1D-BFDE-399D028AC4ED}" srcOrd="17" destOrd="0" presId="urn:microsoft.com/office/officeart/2005/8/layout/target3"/>
    <dgm:cxn modelId="{FA745C37-4F00-44DB-82F2-8EA08D43717B}" type="presParOf" srcId="{333A1088-737F-45CB-B68E-254E46348037}" destId="{5A5FFA88-C948-4069-8E93-59FA12366E83}" srcOrd="18" destOrd="0" presId="urn:microsoft.com/office/officeart/2005/8/layout/target3"/>
    <dgm:cxn modelId="{4E9491CE-A5C7-49F1-9061-D6ABBAFEFF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</a:t>
          </a:r>
          <a:r>
            <a:rPr lang="cs-CZ" sz="1500" kern="1200" dirty="0" smtClean="0"/>
            <a:t>: </a:t>
          </a:r>
          <a:r>
            <a:rPr lang="cs-CZ" sz="1500" b="1" kern="1200" dirty="0" smtClean="0"/>
            <a:t>Základní škola a Mateřská škola Osoblaha, příspěvková organizace</a:t>
          </a:r>
          <a:r>
            <a:rPr lang="cs-CZ" sz="1500" kern="1200" dirty="0" smtClean="0"/>
            <a:t> 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VY_52_INOVACE_36_FYZIKÁLNÍ 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TEMA: </a:t>
          </a:r>
          <a:r>
            <a:rPr lang="cs-CZ" sz="1500" b="1" kern="1200" dirty="0" smtClean="0"/>
            <a:t>TEPLOTA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ČÍSLO PROJEKTU: </a:t>
          </a:r>
          <a:r>
            <a:rPr lang="cs-CZ" sz="1500" b="1" kern="1200" dirty="0" smtClean="0"/>
            <a:t>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45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209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948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7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876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768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823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72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324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805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517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CDDD6-B26D-4DB7-AE72-B26CFD2D22F8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B82FCB-F5AB-4493-8607-20F9897C1A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244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916688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TEPLOTA - PROCVIČENÍ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5641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839685"/>
              </p:ext>
            </p:extLst>
          </p:nvPr>
        </p:nvGraphicFramePr>
        <p:xfrm>
          <a:off x="1403648" y="1844824"/>
          <a:ext cx="6096000" cy="2474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27039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Únor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si procvičí učivo o teplotě, </a:t>
                      </a:r>
                    </a:p>
                    <a:p>
                      <a:r>
                        <a:rPr lang="cs-CZ" sz="1800" dirty="0" smtClean="0"/>
                        <a:t>její</a:t>
                      </a:r>
                      <a:r>
                        <a:rPr lang="cs-CZ" sz="1800" baseline="0" dirty="0" smtClean="0"/>
                        <a:t> značce, jednotkách, měření teploty a </a:t>
                      </a:r>
                      <a:r>
                        <a:rPr lang="cs-CZ" sz="1800" baseline="0" dirty="0" smtClean="0"/>
                        <a:t>teploměrech.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455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TEPLOTA - PROCVIČENÍ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026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teplota fyzikální veličina?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</a:t>
            </a:r>
            <a:r>
              <a:rPr lang="cs-CZ" dirty="0" smtClean="0">
                <a:hlinkClick r:id="rId2" action="ppaction://hlinksldjump"/>
              </a:rPr>
              <a:t>ano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550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6139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Student\Local Settings\Temporary Internet Files\Content.IE5\TTIYBR1Q\MC90029383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060848"/>
            <a:ext cx="3341923" cy="309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75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dirty="0" smtClean="0"/>
              <a:t>   Jaká je hlavní jednotka teploty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</a:t>
            </a:r>
            <a:r>
              <a:rPr lang="cs-CZ" baseline="30000" dirty="0" smtClean="0">
                <a:hlinkClick r:id="rId2" action="ppaction://hlinksldjump"/>
              </a:rPr>
              <a:t>O</a:t>
            </a:r>
            <a:r>
              <a:rPr lang="cs-CZ" dirty="0" smtClean="0">
                <a:hlinkClick r:id="rId2" action="ppaction://hlinksldjump"/>
              </a:rPr>
              <a:t>R</a:t>
            </a:r>
            <a:endParaRPr lang="cs-CZ" dirty="0" smtClean="0"/>
          </a:p>
          <a:p>
            <a:pPr marL="0" indent="0">
              <a:buNone/>
            </a:pPr>
            <a:endParaRPr lang="cs-CZ" baseline="30000" dirty="0" smtClean="0"/>
          </a:p>
          <a:p>
            <a:r>
              <a:rPr lang="cs-CZ" dirty="0" smtClean="0">
                <a:hlinkClick r:id="rId3" action="ppaction://hlinksldjump"/>
              </a:rPr>
              <a:t>2.</a:t>
            </a:r>
            <a:r>
              <a:rPr lang="cs-CZ" baseline="30000" dirty="0" smtClean="0">
                <a:hlinkClick r:id="rId3" action="ppaction://hlinksldjump"/>
              </a:rPr>
              <a:t>  </a:t>
            </a:r>
            <a:r>
              <a:rPr lang="cs-CZ" baseline="30000" dirty="0" smtClean="0">
                <a:hlinkClick r:id="rId3" action="ppaction://hlinksldjump"/>
              </a:rPr>
              <a:t>O</a:t>
            </a:r>
            <a:r>
              <a:rPr lang="cs-CZ" dirty="0" smtClean="0">
                <a:hlinkClick r:id="rId3" action="ppaction://hlinksldjump"/>
              </a:rPr>
              <a:t>C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3.  </a:t>
            </a:r>
            <a:r>
              <a:rPr lang="cs-CZ" baseline="30000" dirty="0" smtClean="0">
                <a:hlinkClick r:id="rId2" action="ppaction://hlinksldjump"/>
              </a:rPr>
              <a:t>O</a:t>
            </a:r>
            <a:r>
              <a:rPr lang="cs-CZ" dirty="0" smtClean="0">
                <a:hlinkClick r:id="rId2" action="ppaction://hlinksldjump"/>
              </a:rPr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47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182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Správná odpověď</a:t>
            </a:r>
            <a:endParaRPr lang="cs-CZ" dirty="0"/>
          </a:p>
        </p:txBody>
      </p:sp>
      <p:pic>
        <p:nvPicPr>
          <p:cNvPr id="3074" name="Picture 2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503" y="2314663"/>
            <a:ext cx="3346994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241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Čím měříme teplotu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</a:t>
            </a:r>
            <a:r>
              <a:rPr lang="cs-CZ" dirty="0" smtClean="0">
                <a:hlinkClick r:id="rId2" action="ppaction://hlinksldjump"/>
              </a:rPr>
              <a:t>teplometem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teploměrem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745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575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Správná odpověď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503" y="2314663"/>
            <a:ext cx="3346994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1607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Teploměry dělíme na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kapalné a </a:t>
            </a:r>
            <a:r>
              <a:rPr lang="cs-CZ" dirty="0" smtClean="0">
                <a:hlinkClick r:id="rId2" action="ppaction://hlinksldjump"/>
              </a:rPr>
              <a:t>pevné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pevné a kapalinové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06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941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Správná odpověď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503" y="2314663"/>
            <a:ext cx="3346994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214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Kapalinové teploměry dělíme na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vodové a </a:t>
            </a:r>
            <a:r>
              <a:rPr lang="cs-CZ" dirty="0" smtClean="0">
                <a:hlinkClick r:id="rId2" action="ppaction://hlinksldjump"/>
              </a:rPr>
              <a:t>rtuťové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lihové a rtuťové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76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635" y="-99392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8529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Správná odpověď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503" y="2314663"/>
            <a:ext cx="3346994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878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bimetal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dva spojené kovové pásky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dvě stejná kovová tělesa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11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001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Správná odpověď</a:t>
            </a:r>
            <a:endParaRPr lang="cs-CZ" dirty="0"/>
          </a:p>
        </p:txBody>
      </p:sp>
      <p:pic>
        <p:nvPicPr>
          <p:cNvPr id="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503" y="2314663"/>
            <a:ext cx="3346994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337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smtClean="0"/>
              <a:t>použité zdroje  - </a:t>
            </a:r>
            <a:r>
              <a:rPr lang="cs-CZ" cap="none" smtClean="0"/>
              <a:t>klipart MS Office </a:t>
            </a:r>
            <a:r>
              <a:rPr lang="cs-CZ" cap="none" dirty="0" smtClean="0"/>
              <a:t>2010</a:t>
            </a:r>
            <a:br>
              <a:rPr lang="cs-CZ" cap="none" dirty="0" smtClean="0"/>
            </a:b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ctr"/>
            <a:r>
              <a:rPr lang="cs-CZ" sz="4400" b="1" dirty="0" smtClean="0"/>
              <a:t>KONEC PREZENTACE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38906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162</Words>
  <Application>Microsoft Office PowerPoint</Application>
  <PresentationFormat>Předvádění na obrazovce (4:3)</PresentationFormat>
  <Paragraphs>57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TEPLOTA - PROCVIČENÍ</vt:lpstr>
      <vt:lpstr>Je teplota fyzikální veličina? </vt:lpstr>
      <vt:lpstr>Prezentace aplikace PowerPoint</vt:lpstr>
      <vt:lpstr>Správná odpověď</vt:lpstr>
      <vt:lpstr>   Jaká je hlavní jednotka teploty ?</vt:lpstr>
      <vt:lpstr>Prezentace aplikace PowerPoint</vt:lpstr>
      <vt:lpstr>Správná odpověď</vt:lpstr>
      <vt:lpstr> Čím měříme teplotu ?</vt:lpstr>
      <vt:lpstr>Prezentace aplikace PowerPoint</vt:lpstr>
      <vt:lpstr>Prezentace aplikace PowerPoint</vt:lpstr>
      <vt:lpstr>Teploměry dělíme na :</vt:lpstr>
      <vt:lpstr>Prezentace aplikace PowerPoint</vt:lpstr>
      <vt:lpstr>Prezentace aplikace PowerPoint</vt:lpstr>
      <vt:lpstr>Kapalinové teploměry dělíme na :</vt:lpstr>
      <vt:lpstr>Prezentace aplikace PowerPoint</vt:lpstr>
      <vt:lpstr>Prezentace aplikace PowerPoint</vt:lpstr>
      <vt:lpstr>Co je to bimetal ?</vt:lpstr>
      <vt:lpstr>Prezentace aplikace PowerPoint</vt:lpstr>
      <vt:lpstr>Prezentace aplikace PowerPoint</vt:lpstr>
      <vt:lpstr>použité zdroje  - klipart MS Office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XXX</dc:creator>
  <cp:lastModifiedBy>XXX</cp:lastModifiedBy>
  <cp:revision>27</cp:revision>
  <dcterms:created xsi:type="dcterms:W3CDTF">2012-04-01T18:05:20Z</dcterms:created>
  <dcterms:modified xsi:type="dcterms:W3CDTF">2012-06-06T18:58:18Z</dcterms:modified>
</cp:coreProperties>
</file>