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70" r:id="rId3"/>
    <p:sldId id="257" r:id="rId4"/>
    <p:sldId id="272" r:id="rId5"/>
    <p:sldId id="262" r:id="rId6"/>
    <p:sldId id="264" r:id="rId7"/>
    <p:sldId id="265" r:id="rId8"/>
    <p:sldId id="268" r:id="rId9"/>
    <p:sldId id="269" r:id="rId10"/>
    <p:sldId id="273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F92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10_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POUŠTĚ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9625" custScaleY="63262" custLinFactY="25487" custLinFactNeighborX="-63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AE5859B8-FB23-437D-AB29-B377E006BA8A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205FB92-4F10-4465-9A34-8C216E843088}" type="presOf" srcId="{D07A5630-6FBA-4728-88CD-6E1E179CB30C}" destId="{908BA98C-A95B-4D99-AB45-D03C9BA08086}" srcOrd="0" destOrd="0" presId="urn:microsoft.com/office/officeart/2005/8/layout/pyramid2"/>
    <dgm:cxn modelId="{6562CCFF-1578-4C5D-974B-F9DDB27A910D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62CCC7-9BF4-41B3-91BA-14BE7FFE83A3}" type="presOf" srcId="{4998EED1-9AAF-4045-BAC6-AA54B1A3E015}" destId="{6E27EA9C-C67C-450A-8A3C-DF1F4862AEAB}" srcOrd="0" destOrd="0" presId="urn:microsoft.com/office/officeart/2005/8/layout/pyramid2"/>
    <dgm:cxn modelId="{05A10378-976D-4468-9E79-4CADA11A0741}" type="presParOf" srcId="{E915DD33-C422-48D7-A147-9DF518074CD6}" destId="{AA8D1857-C2BD-4E9B-945E-6C696E0FAF33}" srcOrd="0" destOrd="0" presId="urn:microsoft.com/office/officeart/2005/8/layout/pyramid2"/>
    <dgm:cxn modelId="{AF0F1CD9-D6B2-4A11-8FDF-6A045387E4AE}" type="presParOf" srcId="{E915DD33-C422-48D7-A147-9DF518074CD6}" destId="{3BAA9B1B-BFD6-4CA9-90A9-730241A0D9F7}" srcOrd="1" destOrd="0" presId="urn:microsoft.com/office/officeart/2005/8/layout/pyramid2"/>
    <dgm:cxn modelId="{895BA5BD-2B97-45DC-835E-1578A0680E0E}" type="presParOf" srcId="{3BAA9B1B-BFD6-4CA9-90A9-730241A0D9F7}" destId="{908BA98C-A95B-4D99-AB45-D03C9BA08086}" srcOrd="0" destOrd="0" presId="urn:microsoft.com/office/officeart/2005/8/layout/pyramid2"/>
    <dgm:cxn modelId="{4DBF2349-CB5C-4048-9DE6-1C49B42C2197}" type="presParOf" srcId="{3BAA9B1B-BFD6-4CA9-90A9-730241A0D9F7}" destId="{259FFE0E-3104-4C28-90A5-34C9081B2D21}" srcOrd="1" destOrd="0" presId="urn:microsoft.com/office/officeart/2005/8/layout/pyramid2"/>
    <dgm:cxn modelId="{7D8A27FB-5408-4B24-ABC2-3B1717802A82}" type="presParOf" srcId="{3BAA9B1B-BFD6-4CA9-90A9-730241A0D9F7}" destId="{ED2230FF-1096-48BA-B691-CB70E3195D4E}" srcOrd="2" destOrd="0" presId="urn:microsoft.com/office/officeart/2005/8/layout/pyramid2"/>
    <dgm:cxn modelId="{F25073CA-8AE4-478B-8E25-EAA65FD9338D}" type="presParOf" srcId="{3BAA9B1B-BFD6-4CA9-90A9-730241A0D9F7}" destId="{73724FA6-330F-43B7-BA60-483C4E413C56}" srcOrd="3" destOrd="0" presId="urn:microsoft.com/office/officeart/2005/8/layout/pyramid2"/>
    <dgm:cxn modelId="{DE5A7DD2-98CA-4B42-878B-65A0A4F01FE0}" type="presParOf" srcId="{3BAA9B1B-BFD6-4CA9-90A9-730241A0D9F7}" destId="{6E27EA9C-C67C-450A-8A3C-DF1F4862AEAB}" srcOrd="4" destOrd="0" presId="urn:microsoft.com/office/officeart/2005/8/layout/pyramid2"/>
    <dgm:cxn modelId="{28BF3C82-B2F2-4942-8C74-CF4CAE9E0B49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FCCBE5-DD06-4351-9946-3025117EDCC2}" type="doc">
      <dgm:prSet loTypeId="urn:microsoft.com/office/officeart/2005/8/layout/vList4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3013D501-CB3B-480D-ACB1-FE1C33DBB0A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  Jsem savec. Jsem býložravec. Spasu každý list, který najdu.</a:t>
          </a:r>
        </a:p>
      </dgm:t>
    </dgm:pt>
    <dgm:pt modelId="{919FA979-1C9B-4BC2-BBDD-BF6E75E11992}" type="parTrans" cxnId="{B21E8FAA-4D20-4E38-B7E0-6C792637D112}">
      <dgm:prSet/>
      <dgm:spPr/>
      <dgm:t>
        <a:bodyPr/>
        <a:lstStyle/>
        <a:p>
          <a:endParaRPr lang="cs-CZ"/>
        </a:p>
      </dgm:t>
    </dgm:pt>
    <dgm:pt modelId="{650B4865-BE6C-448A-BDD9-0EBB89DF4C01}" type="sibTrans" cxnId="{B21E8FAA-4D20-4E38-B7E0-6C792637D112}">
      <dgm:prSet/>
      <dgm:spPr/>
      <dgm:t>
        <a:bodyPr/>
        <a:lstStyle/>
        <a:p>
          <a:endParaRPr lang="cs-CZ"/>
        </a:p>
      </dgm:t>
    </dgm:pt>
    <dgm:pt modelId="{D4DF2CAA-FCE1-4A36-BD96-AAC966537703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  Jsem pavoukovec.</a:t>
          </a:r>
          <a:endParaRPr lang="cs-CZ" b="1" dirty="0">
            <a:solidFill>
              <a:schemeClr val="tx1"/>
            </a:solidFill>
          </a:endParaRPr>
        </a:p>
      </dgm:t>
    </dgm:pt>
    <dgm:pt modelId="{A60507F5-F0B4-4A78-9B05-27C3B10BC27A}" type="parTrans" cxnId="{277F64E8-BAF2-4B14-9E73-FD242FA6CBBA}">
      <dgm:prSet/>
      <dgm:spPr/>
      <dgm:t>
        <a:bodyPr/>
        <a:lstStyle/>
        <a:p>
          <a:endParaRPr lang="cs-CZ"/>
        </a:p>
      </dgm:t>
    </dgm:pt>
    <dgm:pt modelId="{DEBD87EC-DC67-4E31-8436-7FB982FE1481}" type="sibTrans" cxnId="{277F64E8-BAF2-4B14-9E73-FD242FA6CBBA}">
      <dgm:prSet/>
      <dgm:spPr/>
      <dgm:t>
        <a:bodyPr/>
        <a:lstStyle/>
        <a:p>
          <a:endParaRPr lang="cs-CZ"/>
        </a:p>
      </dgm:t>
    </dgm:pt>
    <dgm:pt modelId="{765E6FB7-F6EE-42D2-93BB-C25AF3216EE2}">
      <dgm:prSet phldrT="[Text]"/>
      <dgm:spPr/>
      <dgm:t>
        <a:bodyPr/>
        <a:lstStyle/>
        <a:p>
          <a:r>
            <a:rPr lang="cs-CZ" dirty="0" smtClean="0"/>
            <a:t>   </a:t>
          </a:r>
          <a:r>
            <a:rPr lang="cs-CZ" b="1" dirty="0" smtClean="0">
              <a:solidFill>
                <a:schemeClr val="tx1"/>
              </a:solidFill>
            </a:rPr>
            <a:t>Jsem denní šelma.</a:t>
          </a:r>
          <a:endParaRPr lang="cs-CZ" b="1" dirty="0">
            <a:solidFill>
              <a:schemeClr val="tx1"/>
            </a:solidFill>
          </a:endParaRPr>
        </a:p>
      </dgm:t>
    </dgm:pt>
    <dgm:pt modelId="{F367FA45-055F-4254-8FA6-4B13494BE45C}" type="parTrans" cxnId="{9B2221E1-6C17-4AC6-B38F-9E35ED096354}">
      <dgm:prSet/>
      <dgm:spPr/>
      <dgm:t>
        <a:bodyPr/>
        <a:lstStyle/>
        <a:p>
          <a:endParaRPr lang="cs-CZ"/>
        </a:p>
      </dgm:t>
    </dgm:pt>
    <dgm:pt modelId="{09BAC2D0-F4D0-4C56-812B-8559F712A143}" type="sibTrans" cxnId="{9B2221E1-6C17-4AC6-B38F-9E35ED096354}">
      <dgm:prSet/>
      <dgm:spPr/>
      <dgm:t>
        <a:bodyPr/>
        <a:lstStyle/>
        <a:p>
          <a:endParaRPr lang="cs-CZ"/>
        </a:p>
      </dgm:t>
    </dgm:pt>
    <dgm:pt modelId="{16172AA9-9102-47C5-9D88-2AC4DBD7835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Žiji společně s ostatními ve velkých rodinách v norách.</a:t>
          </a:r>
          <a:endParaRPr lang="cs-CZ" b="1" dirty="0">
            <a:solidFill>
              <a:schemeClr val="tx1"/>
            </a:solidFill>
          </a:endParaRPr>
        </a:p>
      </dgm:t>
    </dgm:pt>
    <dgm:pt modelId="{9E3A9CEF-341C-485C-8AE3-C5B986A14DB7}" type="parTrans" cxnId="{1C93381A-81E7-49AA-B7F9-2CFBDD1904D8}">
      <dgm:prSet/>
      <dgm:spPr/>
      <dgm:t>
        <a:bodyPr/>
        <a:lstStyle/>
        <a:p>
          <a:endParaRPr lang="cs-CZ"/>
        </a:p>
      </dgm:t>
    </dgm:pt>
    <dgm:pt modelId="{077619AF-B94A-44D6-941C-8EADE01CFA6B}" type="sibTrans" cxnId="{1C93381A-81E7-49AA-B7F9-2CFBDD1904D8}">
      <dgm:prSet/>
      <dgm:spPr/>
      <dgm:t>
        <a:bodyPr/>
        <a:lstStyle/>
        <a:p>
          <a:endParaRPr lang="cs-CZ"/>
        </a:p>
      </dgm:t>
    </dgm:pt>
    <dgm:pt modelId="{A05F2768-86A7-4BEF-9B3F-E6F6E09477C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Dokážu cestovat na dlouhé vzdálenosti bez vody.  </a:t>
          </a:r>
          <a:endParaRPr lang="cs-CZ" dirty="0">
            <a:solidFill>
              <a:schemeClr val="tx1"/>
            </a:solidFill>
          </a:endParaRPr>
        </a:p>
      </dgm:t>
    </dgm:pt>
    <dgm:pt modelId="{56FDB6EC-71CA-4E1D-AB1A-1939032B9DCD}" type="parTrans" cxnId="{5BCCAF2D-4F31-456A-AAEB-D66D9C047C2E}">
      <dgm:prSet/>
      <dgm:spPr/>
      <dgm:t>
        <a:bodyPr/>
        <a:lstStyle/>
        <a:p>
          <a:endParaRPr lang="cs-CZ"/>
        </a:p>
      </dgm:t>
    </dgm:pt>
    <dgm:pt modelId="{76ED547D-EA9E-465F-9521-5EA0BEBF00DE}" type="sibTrans" cxnId="{5BCCAF2D-4F31-456A-AAEB-D66D9C047C2E}">
      <dgm:prSet/>
      <dgm:spPr/>
      <dgm:t>
        <a:bodyPr/>
        <a:lstStyle/>
        <a:p>
          <a:endParaRPr lang="cs-CZ"/>
        </a:p>
      </dgm:t>
    </dgm:pt>
    <dgm:pt modelId="{FCA49067-414B-4358-B07A-73B631A85DB1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Jedna z nás vždy stojí na stráži, v případě nebezpečí ostatní varuje.</a:t>
          </a:r>
          <a:endParaRPr lang="cs-CZ" b="1" dirty="0">
            <a:solidFill>
              <a:schemeClr val="tx1"/>
            </a:solidFill>
          </a:endParaRPr>
        </a:p>
      </dgm:t>
    </dgm:pt>
    <dgm:pt modelId="{F3E986DD-8C26-4416-9B68-81C9D769704B}" type="parTrans" cxnId="{CCC6162A-ABDE-4BFF-BA42-19ABA6482487}">
      <dgm:prSet/>
      <dgm:spPr/>
      <dgm:t>
        <a:bodyPr/>
        <a:lstStyle/>
        <a:p>
          <a:endParaRPr lang="cs-CZ"/>
        </a:p>
      </dgm:t>
    </dgm:pt>
    <dgm:pt modelId="{52EB37D0-1DA6-4401-98B4-A3CEDE591464}" type="sibTrans" cxnId="{CCC6162A-ABDE-4BFF-BA42-19ABA6482487}">
      <dgm:prSet/>
      <dgm:spPr/>
      <dgm:t>
        <a:bodyPr/>
        <a:lstStyle/>
        <a:p>
          <a:endParaRPr lang="cs-CZ"/>
        </a:p>
      </dgm:t>
    </dgm:pt>
    <dgm:pt modelId="{85EDFCAF-7C0B-4FF1-8D18-D76BC12C0A4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Mám veliká klepítka a protáhlý, zahnutý zadeček s jedovým bodcem na konci.</a:t>
          </a:r>
          <a:endParaRPr lang="cs-CZ" b="1" dirty="0">
            <a:solidFill>
              <a:schemeClr val="tx1"/>
            </a:solidFill>
          </a:endParaRPr>
        </a:p>
      </dgm:t>
    </dgm:pt>
    <dgm:pt modelId="{1E44DA64-867E-4BB0-B174-B9F218FCC223}" type="sibTrans" cxnId="{E7BB01F1-AF07-4A08-8B4F-BD253BC6A585}">
      <dgm:prSet/>
      <dgm:spPr/>
      <dgm:t>
        <a:bodyPr/>
        <a:lstStyle/>
        <a:p>
          <a:endParaRPr lang="cs-CZ"/>
        </a:p>
      </dgm:t>
    </dgm:pt>
    <dgm:pt modelId="{82C40487-BC6A-438B-912A-95CD22C11F86}" type="parTrans" cxnId="{E7BB01F1-AF07-4A08-8B4F-BD253BC6A585}">
      <dgm:prSet/>
      <dgm:spPr/>
      <dgm:t>
        <a:bodyPr/>
        <a:lstStyle/>
        <a:p>
          <a:endParaRPr lang="cs-CZ"/>
        </a:p>
      </dgm:t>
    </dgm:pt>
    <dgm:pt modelId="{8826B633-E038-4A82-9F26-D5D929E09490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Mláďata nosím na hřbetě. Živím se hlavně hmyzem a pavouky.</a:t>
          </a:r>
          <a:endParaRPr lang="cs-CZ" b="1" dirty="0">
            <a:solidFill>
              <a:schemeClr val="tx1"/>
            </a:solidFill>
          </a:endParaRPr>
        </a:p>
      </dgm:t>
    </dgm:pt>
    <dgm:pt modelId="{60AE6E2A-6404-497C-9DE2-BB528882A400}" type="parTrans" cxnId="{C498F7F4-317F-46C5-985D-7A4D53DFAABC}">
      <dgm:prSet/>
      <dgm:spPr/>
    </dgm:pt>
    <dgm:pt modelId="{79C73E2F-52AD-41D3-A978-C133F9431A3C}" type="sibTrans" cxnId="{C498F7F4-317F-46C5-985D-7A4D53DFAABC}">
      <dgm:prSet/>
      <dgm:spPr/>
    </dgm:pt>
    <dgm:pt modelId="{91B59CC5-F6C7-4B09-AF10-8FC04979864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Lidé mne chovají pro maso, mléko, vlnu. Jsem důležitým dopravním prostředkem.</a:t>
          </a:r>
          <a:endParaRPr lang="cs-CZ" b="1" dirty="0">
            <a:solidFill>
              <a:schemeClr val="tx1"/>
            </a:solidFill>
          </a:endParaRPr>
        </a:p>
      </dgm:t>
    </dgm:pt>
    <dgm:pt modelId="{D42FAFAF-0145-4D4B-958B-CC6F430CE47E}" type="parTrans" cxnId="{729C6F4F-F7FD-463F-9903-A72383D9D620}">
      <dgm:prSet/>
      <dgm:spPr/>
    </dgm:pt>
    <dgm:pt modelId="{427A74B8-E9FE-4409-97A4-A6F695639110}" type="sibTrans" cxnId="{729C6F4F-F7FD-463F-9903-A72383D9D620}">
      <dgm:prSet/>
      <dgm:spPr/>
    </dgm:pt>
    <dgm:pt modelId="{0BBFB7F8-165F-4703-B48F-5DB5A2943E5D}" type="pres">
      <dgm:prSet presAssocID="{8CFCCBE5-DD06-4351-9946-3025117EDCC2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6375B5-5F66-48A7-92A8-28F418C05BF7}" type="pres">
      <dgm:prSet presAssocID="{3013D501-CB3B-480D-ACB1-FE1C33DBB0AF}" presName="comp" presStyleCnt="0"/>
      <dgm:spPr/>
    </dgm:pt>
    <dgm:pt modelId="{8B671533-30F2-4CDB-B82F-9291E2BBB1AF}" type="pres">
      <dgm:prSet presAssocID="{3013D501-CB3B-480D-ACB1-FE1C33DBB0AF}" presName="box" presStyleLbl="node1" presStyleIdx="0" presStyleCnt="3"/>
      <dgm:spPr/>
      <dgm:t>
        <a:bodyPr/>
        <a:lstStyle/>
        <a:p>
          <a:endParaRPr lang="cs-CZ"/>
        </a:p>
      </dgm:t>
    </dgm:pt>
    <dgm:pt modelId="{394A846D-DECC-447B-AEC1-F6D8CC22AECB}" type="pres">
      <dgm:prSet presAssocID="{3013D501-CB3B-480D-ACB1-FE1C33DBB0AF}" presName="img" presStyleLbl="fgImgPlace1" presStyleIdx="0" presStyleCnt="3" custScaleX="105034"/>
      <dgm:spPr/>
    </dgm:pt>
    <dgm:pt modelId="{8CF88E63-F193-4199-B990-DCF3B58C3E1E}" type="pres">
      <dgm:prSet presAssocID="{3013D501-CB3B-480D-ACB1-FE1C33DBB0AF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EB0B9-DC93-44C3-875A-34874F32A959}" type="pres">
      <dgm:prSet presAssocID="{650B4865-BE6C-448A-BDD9-0EBB89DF4C01}" presName="spacer" presStyleCnt="0"/>
      <dgm:spPr/>
    </dgm:pt>
    <dgm:pt modelId="{511E2F0B-3F81-4FAE-A361-0921ECEE58BA}" type="pres">
      <dgm:prSet presAssocID="{D4DF2CAA-FCE1-4A36-BD96-AAC966537703}" presName="comp" presStyleCnt="0"/>
      <dgm:spPr/>
    </dgm:pt>
    <dgm:pt modelId="{D7CA3BEA-4C3D-45CC-B80D-E26D8A4AC948}" type="pres">
      <dgm:prSet presAssocID="{D4DF2CAA-FCE1-4A36-BD96-AAC966537703}" presName="box" presStyleLbl="node1" presStyleIdx="1" presStyleCnt="3"/>
      <dgm:spPr/>
      <dgm:t>
        <a:bodyPr/>
        <a:lstStyle/>
        <a:p>
          <a:endParaRPr lang="cs-CZ"/>
        </a:p>
      </dgm:t>
    </dgm:pt>
    <dgm:pt modelId="{51FD4676-DA6B-4E77-A2B7-537146E6B66F}" type="pres">
      <dgm:prSet presAssocID="{D4DF2CAA-FCE1-4A36-BD96-AAC966537703}" presName="img" presStyleLbl="fgImgPlace1" presStyleIdx="1" presStyleCnt="3"/>
      <dgm:spPr/>
    </dgm:pt>
    <dgm:pt modelId="{1B3E0AF3-B18C-43FD-B27E-C108DA4FBDA9}" type="pres">
      <dgm:prSet presAssocID="{D4DF2CAA-FCE1-4A36-BD96-AAC966537703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B6D7F-F0BA-408D-845A-852936E9DA9F}" type="pres">
      <dgm:prSet presAssocID="{DEBD87EC-DC67-4E31-8436-7FB982FE1481}" presName="spacer" presStyleCnt="0"/>
      <dgm:spPr/>
    </dgm:pt>
    <dgm:pt modelId="{DF4C0A93-054E-4555-925B-E49C2A7A6255}" type="pres">
      <dgm:prSet presAssocID="{765E6FB7-F6EE-42D2-93BB-C25AF3216EE2}" presName="comp" presStyleCnt="0"/>
      <dgm:spPr/>
    </dgm:pt>
    <dgm:pt modelId="{50C429F7-6A07-4B8A-9148-92CDEFB6753E}" type="pres">
      <dgm:prSet presAssocID="{765E6FB7-F6EE-42D2-93BB-C25AF3216EE2}" presName="box" presStyleLbl="node1" presStyleIdx="2" presStyleCnt="3" custLinFactNeighborX="520" custLinFactNeighborY="218"/>
      <dgm:spPr/>
      <dgm:t>
        <a:bodyPr/>
        <a:lstStyle/>
        <a:p>
          <a:endParaRPr lang="cs-CZ"/>
        </a:p>
      </dgm:t>
    </dgm:pt>
    <dgm:pt modelId="{9BAD6516-2CC1-49D7-B898-024930917C1A}" type="pres">
      <dgm:prSet presAssocID="{765E6FB7-F6EE-42D2-93BB-C25AF3216EE2}" presName="img" presStyleLbl="fgImgPlace1" presStyleIdx="2" presStyleCnt="3"/>
      <dgm:spPr/>
    </dgm:pt>
    <dgm:pt modelId="{79600954-DDD0-4DFD-A9EC-4889D6963F66}" type="pres">
      <dgm:prSet presAssocID="{765E6FB7-F6EE-42D2-93BB-C25AF3216EE2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F64E8-BAF2-4B14-9E73-FD242FA6CBBA}" srcId="{8CFCCBE5-DD06-4351-9946-3025117EDCC2}" destId="{D4DF2CAA-FCE1-4A36-BD96-AAC966537703}" srcOrd="1" destOrd="0" parTransId="{A60507F5-F0B4-4A78-9B05-27C3B10BC27A}" sibTransId="{DEBD87EC-DC67-4E31-8436-7FB982FE1481}"/>
    <dgm:cxn modelId="{B3F35456-53B6-4EAE-9169-AA0AF0AB4CA7}" type="presOf" srcId="{765E6FB7-F6EE-42D2-93BB-C25AF3216EE2}" destId="{50C429F7-6A07-4B8A-9148-92CDEFB6753E}" srcOrd="0" destOrd="0" presId="urn:microsoft.com/office/officeart/2005/8/layout/vList4"/>
    <dgm:cxn modelId="{6205FF17-355B-49F5-9BED-B5B24AD1769A}" type="presOf" srcId="{FCA49067-414B-4358-B07A-73B631A85DB1}" destId="{79600954-DDD0-4DFD-A9EC-4889D6963F66}" srcOrd="1" destOrd="2" presId="urn:microsoft.com/office/officeart/2005/8/layout/vList4"/>
    <dgm:cxn modelId="{40B349F0-003C-4AEA-B463-FB3D3C0B8241}" type="presOf" srcId="{3013D501-CB3B-480D-ACB1-FE1C33DBB0AF}" destId="{8CF88E63-F193-4199-B990-DCF3B58C3E1E}" srcOrd="1" destOrd="0" presId="urn:microsoft.com/office/officeart/2005/8/layout/vList4"/>
    <dgm:cxn modelId="{FBCF8529-6DF5-4DC2-99AB-73CA0A1120FE}" type="presOf" srcId="{D4DF2CAA-FCE1-4A36-BD96-AAC966537703}" destId="{1B3E0AF3-B18C-43FD-B27E-C108DA4FBDA9}" srcOrd="1" destOrd="0" presId="urn:microsoft.com/office/officeart/2005/8/layout/vList4"/>
    <dgm:cxn modelId="{704B08C1-0648-49D9-8A73-0C221E17C8B3}" type="presOf" srcId="{16172AA9-9102-47C5-9D88-2AC4DBD78359}" destId="{50C429F7-6A07-4B8A-9148-92CDEFB6753E}" srcOrd="0" destOrd="1" presId="urn:microsoft.com/office/officeart/2005/8/layout/vList4"/>
    <dgm:cxn modelId="{BDA87D87-A5C0-4CBB-B21A-25D02C8AE749}" type="presOf" srcId="{8826B633-E038-4A82-9F26-D5D929E09490}" destId="{D7CA3BEA-4C3D-45CC-B80D-E26D8A4AC948}" srcOrd="0" destOrd="2" presId="urn:microsoft.com/office/officeart/2005/8/layout/vList4"/>
    <dgm:cxn modelId="{E7BB01F1-AF07-4A08-8B4F-BD253BC6A585}" srcId="{D4DF2CAA-FCE1-4A36-BD96-AAC966537703}" destId="{85EDFCAF-7C0B-4FF1-8D18-D76BC12C0A4E}" srcOrd="0" destOrd="0" parTransId="{82C40487-BC6A-438B-912A-95CD22C11F86}" sibTransId="{1E44DA64-867E-4BB0-B174-B9F218FCC223}"/>
    <dgm:cxn modelId="{71C39D39-0378-4B19-AD3E-62043A56B869}" type="presOf" srcId="{A05F2768-86A7-4BEF-9B3F-E6F6E09477CE}" destId="{8CF88E63-F193-4199-B990-DCF3B58C3E1E}" srcOrd="1" destOrd="1" presId="urn:microsoft.com/office/officeart/2005/8/layout/vList4"/>
    <dgm:cxn modelId="{C498F7F4-317F-46C5-985D-7A4D53DFAABC}" srcId="{D4DF2CAA-FCE1-4A36-BD96-AAC966537703}" destId="{8826B633-E038-4A82-9F26-D5D929E09490}" srcOrd="1" destOrd="0" parTransId="{60AE6E2A-6404-497C-9DE2-BB528882A400}" sibTransId="{79C73E2F-52AD-41D3-A978-C133F9431A3C}"/>
    <dgm:cxn modelId="{AF157B4F-4EE4-4A11-B7C5-EAC1F30074BE}" type="presOf" srcId="{91B59CC5-F6C7-4B09-AF10-8FC049798645}" destId="{8CF88E63-F193-4199-B990-DCF3B58C3E1E}" srcOrd="1" destOrd="2" presId="urn:microsoft.com/office/officeart/2005/8/layout/vList4"/>
    <dgm:cxn modelId="{C74D86B0-DDA3-41B2-9181-2C23C4D12CA1}" type="presOf" srcId="{91B59CC5-F6C7-4B09-AF10-8FC049798645}" destId="{8B671533-30F2-4CDB-B82F-9291E2BBB1AF}" srcOrd="0" destOrd="2" presId="urn:microsoft.com/office/officeart/2005/8/layout/vList4"/>
    <dgm:cxn modelId="{68FF9C00-14BB-46B3-938E-602A7237ED0D}" type="presOf" srcId="{16172AA9-9102-47C5-9D88-2AC4DBD78359}" destId="{79600954-DDD0-4DFD-A9EC-4889D6963F66}" srcOrd="1" destOrd="1" presId="urn:microsoft.com/office/officeart/2005/8/layout/vList4"/>
    <dgm:cxn modelId="{3844937C-E950-42CF-8180-78BD3E2C74B0}" type="presOf" srcId="{85EDFCAF-7C0B-4FF1-8D18-D76BC12C0A4E}" destId="{1B3E0AF3-B18C-43FD-B27E-C108DA4FBDA9}" srcOrd="1" destOrd="1" presId="urn:microsoft.com/office/officeart/2005/8/layout/vList4"/>
    <dgm:cxn modelId="{4F5E3474-1C68-41B2-AE7E-F4DFE5C6D4A9}" type="presOf" srcId="{8CFCCBE5-DD06-4351-9946-3025117EDCC2}" destId="{0BBFB7F8-165F-4703-B48F-5DB5A2943E5D}" srcOrd="0" destOrd="0" presId="urn:microsoft.com/office/officeart/2005/8/layout/vList4"/>
    <dgm:cxn modelId="{2FFB527F-E5B9-4C44-AFB1-FB6C3312312A}" type="presOf" srcId="{85EDFCAF-7C0B-4FF1-8D18-D76BC12C0A4E}" destId="{D7CA3BEA-4C3D-45CC-B80D-E26D8A4AC948}" srcOrd="0" destOrd="1" presId="urn:microsoft.com/office/officeart/2005/8/layout/vList4"/>
    <dgm:cxn modelId="{B21E8FAA-4D20-4E38-B7E0-6C792637D112}" srcId="{8CFCCBE5-DD06-4351-9946-3025117EDCC2}" destId="{3013D501-CB3B-480D-ACB1-FE1C33DBB0AF}" srcOrd="0" destOrd="0" parTransId="{919FA979-1C9B-4BC2-BBDD-BF6E75E11992}" sibTransId="{650B4865-BE6C-448A-BDD9-0EBB89DF4C01}"/>
    <dgm:cxn modelId="{0570BB51-6A3F-425D-8111-16215F6A48D3}" type="presOf" srcId="{765E6FB7-F6EE-42D2-93BB-C25AF3216EE2}" destId="{79600954-DDD0-4DFD-A9EC-4889D6963F66}" srcOrd="1" destOrd="0" presId="urn:microsoft.com/office/officeart/2005/8/layout/vList4"/>
    <dgm:cxn modelId="{1C93381A-81E7-49AA-B7F9-2CFBDD1904D8}" srcId="{765E6FB7-F6EE-42D2-93BB-C25AF3216EE2}" destId="{16172AA9-9102-47C5-9D88-2AC4DBD78359}" srcOrd="0" destOrd="0" parTransId="{9E3A9CEF-341C-485C-8AE3-C5B986A14DB7}" sibTransId="{077619AF-B94A-44D6-941C-8EADE01CFA6B}"/>
    <dgm:cxn modelId="{BEBCD060-51A7-40DE-A302-C0A5AB026191}" type="presOf" srcId="{A05F2768-86A7-4BEF-9B3F-E6F6E09477CE}" destId="{8B671533-30F2-4CDB-B82F-9291E2BBB1AF}" srcOrd="0" destOrd="1" presId="urn:microsoft.com/office/officeart/2005/8/layout/vList4"/>
    <dgm:cxn modelId="{1602F591-3B15-4E2D-B6DA-7CCD1D196CB7}" type="presOf" srcId="{8826B633-E038-4A82-9F26-D5D929E09490}" destId="{1B3E0AF3-B18C-43FD-B27E-C108DA4FBDA9}" srcOrd="1" destOrd="2" presId="urn:microsoft.com/office/officeart/2005/8/layout/vList4"/>
    <dgm:cxn modelId="{28C21977-F1A5-4943-BEEC-5C85E0F81458}" type="presOf" srcId="{D4DF2CAA-FCE1-4A36-BD96-AAC966537703}" destId="{D7CA3BEA-4C3D-45CC-B80D-E26D8A4AC948}" srcOrd="0" destOrd="0" presId="urn:microsoft.com/office/officeart/2005/8/layout/vList4"/>
    <dgm:cxn modelId="{5BCCAF2D-4F31-456A-AAEB-D66D9C047C2E}" srcId="{3013D501-CB3B-480D-ACB1-FE1C33DBB0AF}" destId="{A05F2768-86A7-4BEF-9B3F-E6F6E09477CE}" srcOrd="0" destOrd="0" parTransId="{56FDB6EC-71CA-4E1D-AB1A-1939032B9DCD}" sibTransId="{76ED547D-EA9E-465F-9521-5EA0BEBF00DE}"/>
    <dgm:cxn modelId="{24158396-95B9-4B94-8C0A-F01BCBFA5ACC}" type="presOf" srcId="{FCA49067-414B-4358-B07A-73B631A85DB1}" destId="{50C429F7-6A07-4B8A-9148-92CDEFB6753E}" srcOrd="0" destOrd="2" presId="urn:microsoft.com/office/officeart/2005/8/layout/vList4"/>
    <dgm:cxn modelId="{224CA8AF-8B05-480D-BB6D-DE1B69BF98F6}" type="presOf" srcId="{3013D501-CB3B-480D-ACB1-FE1C33DBB0AF}" destId="{8B671533-30F2-4CDB-B82F-9291E2BBB1AF}" srcOrd="0" destOrd="0" presId="urn:microsoft.com/office/officeart/2005/8/layout/vList4"/>
    <dgm:cxn modelId="{CCC6162A-ABDE-4BFF-BA42-19ABA6482487}" srcId="{765E6FB7-F6EE-42D2-93BB-C25AF3216EE2}" destId="{FCA49067-414B-4358-B07A-73B631A85DB1}" srcOrd="1" destOrd="0" parTransId="{F3E986DD-8C26-4416-9B68-81C9D769704B}" sibTransId="{52EB37D0-1DA6-4401-98B4-A3CEDE591464}"/>
    <dgm:cxn modelId="{9B2221E1-6C17-4AC6-B38F-9E35ED096354}" srcId="{8CFCCBE5-DD06-4351-9946-3025117EDCC2}" destId="{765E6FB7-F6EE-42D2-93BB-C25AF3216EE2}" srcOrd="2" destOrd="0" parTransId="{F367FA45-055F-4254-8FA6-4B13494BE45C}" sibTransId="{09BAC2D0-F4D0-4C56-812B-8559F712A143}"/>
    <dgm:cxn modelId="{729C6F4F-F7FD-463F-9903-A72383D9D620}" srcId="{3013D501-CB3B-480D-ACB1-FE1C33DBB0AF}" destId="{91B59CC5-F6C7-4B09-AF10-8FC049798645}" srcOrd="1" destOrd="0" parTransId="{D42FAFAF-0145-4D4B-958B-CC6F430CE47E}" sibTransId="{427A74B8-E9FE-4409-97A4-A6F695639110}"/>
    <dgm:cxn modelId="{1572438A-8373-4E67-A1B8-A77910C8BEE9}" type="presParOf" srcId="{0BBFB7F8-165F-4703-B48F-5DB5A2943E5D}" destId="{6E6375B5-5F66-48A7-92A8-28F418C05BF7}" srcOrd="0" destOrd="0" presId="urn:microsoft.com/office/officeart/2005/8/layout/vList4"/>
    <dgm:cxn modelId="{D22F761F-46D3-4FD5-9FA6-071304D1A349}" type="presParOf" srcId="{6E6375B5-5F66-48A7-92A8-28F418C05BF7}" destId="{8B671533-30F2-4CDB-B82F-9291E2BBB1AF}" srcOrd="0" destOrd="0" presId="urn:microsoft.com/office/officeart/2005/8/layout/vList4"/>
    <dgm:cxn modelId="{C192A2BF-F5D0-4A62-B399-BFFDA8D76FA7}" type="presParOf" srcId="{6E6375B5-5F66-48A7-92A8-28F418C05BF7}" destId="{394A846D-DECC-447B-AEC1-F6D8CC22AECB}" srcOrd="1" destOrd="0" presId="urn:microsoft.com/office/officeart/2005/8/layout/vList4"/>
    <dgm:cxn modelId="{66B5D32E-EDF4-4214-AD06-C55A41558901}" type="presParOf" srcId="{6E6375B5-5F66-48A7-92A8-28F418C05BF7}" destId="{8CF88E63-F193-4199-B990-DCF3B58C3E1E}" srcOrd="2" destOrd="0" presId="urn:microsoft.com/office/officeart/2005/8/layout/vList4"/>
    <dgm:cxn modelId="{33698A24-4699-44A0-88A9-DE3A74C00820}" type="presParOf" srcId="{0BBFB7F8-165F-4703-B48F-5DB5A2943E5D}" destId="{C09EB0B9-DC93-44C3-875A-34874F32A959}" srcOrd="1" destOrd="0" presId="urn:microsoft.com/office/officeart/2005/8/layout/vList4"/>
    <dgm:cxn modelId="{30151A84-8255-40D2-AA38-F0A1F17C713E}" type="presParOf" srcId="{0BBFB7F8-165F-4703-B48F-5DB5A2943E5D}" destId="{511E2F0B-3F81-4FAE-A361-0921ECEE58BA}" srcOrd="2" destOrd="0" presId="urn:microsoft.com/office/officeart/2005/8/layout/vList4"/>
    <dgm:cxn modelId="{F602F25F-40DD-4E1C-8F2A-667DE1FB4677}" type="presParOf" srcId="{511E2F0B-3F81-4FAE-A361-0921ECEE58BA}" destId="{D7CA3BEA-4C3D-45CC-B80D-E26D8A4AC948}" srcOrd="0" destOrd="0" presId="urn:microsoft.com/office/officeart/2005/8/layout/vList4"/>
    <dgm:cxn modelId="{11A47025-4FF4-416F-8BC0-5ACBC46AD1C6}" type="presParOf" srcId="{511E2F0B-3F81-4FAE-A361-0921ECEE58BA}" destId="{51FD4676-DA6B-4E77-A2B7-537146E6B66F}" srcOrd="1" destOrd="0" presId="urn:microsoft.com/office/officeart/2005/8/layout/vList4"/>
    <dgm:cxn modelId="{AB771B75-8A66-4B8D-B84A-505036A384E5}" type="presParOf" srcId="{511E2F0B-3F81-4FAE-A361-0921ECEE58BA}" destId="{1B3E0AF3-B18C-43FD-B27E-C108DA4FBDA9}" srcOrd="2" destOrd="0" presId="urn:microsoft.com/office/officeart/2005/8/layout/vList4"/>
    <dgm:cxn modelId="{6FDD2DE6-8BFE-4944-860B-EAAA7FEE0AB3}" type="presParOf" srcId="{0BBFB7F8-165F-4703-B48F-5DB5A2943E5D}" destId="{E1BB6D7F-F0BA-408D-845A-852936E9DA9F}" srcOrd="3" destOrd="0" presId="urn:microsoft.com/office/officeart/2005/8/layout/vList4"/>
    <dgm:cxn modelId="{9A72DE07-F28E-4A8D-82FA-21D1B20AB700}" type="presParOf" srcId="{0BBFB7F8-165F-4703-B48F-5DB5A2943E5D}" destId="{DF4C0A93-054E-4555-925B-E49C2A7A6255}" srcOrd="4" destOrd="0" presId="urn:microsoft.com/office/officeart/2005/8/layout/vList4"/>
    <dgm:cxn modelId="{80B3B50A-6DE3-47AE-9C64-8BF4B0FC1FB7}" type="presParOf" srcId="{DF4C0A93-054E-4555-925B-E49C2A7A6255}" destId="{50C429F7-6A07-4B8A-9148-92CDEFB6753E}" srcOrd="0" destOrd="0" presId="urn:microsoft.com/office/officeart/2005/8/layout/vList4"/>
    <dgm:cxn modelId="{1B16D528-76CE-4E87-92D3-51482C88D710}" type="presParOf" srcId="{DF4C0A93-054E-4555-925B-E49C2A7A6255}" destId="{9BAD6516-2CC1-49D7-B898-024930917C1A}" srcOrd="1" destOrd="0" presId="urn:microsoft.com/office/officeart/2005/8/layout/vList4"/>
    <dgm:cxn modelId="{59F3574E-0C81-4D93-B233-BDA986EF3757}" type="presParOf" srcId="{DF4C0A93-054E-4555-925B-E49C2A7A6255}" destId="{79600954-DDD0-4DFD-A9EC-4889D6963F6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280004-B37B-487A-9A1E-E3DAB36497A8}" type="doc">
      <dgm:prSet loTypeId="urn:microsoft.com/office/officeart/2005/8/layout/defaul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261423E2-AE75-4789-9524-BA9F1E2A17C5}">
      <dgm:prSet phldrT="[Text]" custT="1"/>
      <dgm:spPr/>
      <dgm:t>
        <a:bodyPr/>
        <a:lstStyle/>
        <a:p>
          <a:endParaRPr lang="cs-CZ" sz="1800" b="1" dirty="0" smtClean="0"/>
        </a:p>
        <a:p>
          <a:r>
            <a:rPr lang="cs-CZ" sz="1800" b="1" dirty="0" err="1" smtClean="0">
              <a:solidFill>
                <a:schemeClr val="tx1"/>
              </a:solidFill>
            </a:rPr>
            <a:t>Bromélie</a:t>
          </a:r>
          <a:r>
            <a:rPr lang="cs-CZ" sz="1800" b="1" dirty="0" smtClean="0">
              <a:solidFill>
                <a:schemeClr val="tx1"/>
              </a:solidFill>
            </a:rPr>
            <a:t>.</a:t>
          </a:r>
          <a:endParaRPr lang="cs-CZ" sz="1600" b="1" dirty="0" smtClean="0">
            <a:solidFill>
              <a:schemeClr val="tx1"/>
            </a:solidFill>
          </a:endParaRPr>
        </a:p>
        <a:p>
          <a:r>
            <a:rPr lang="cs-CZ" sz="1800" b="1" dirty="0" smtClean="0">
              <a:solidFill>
                <a:schemeClr val="tx1"/>
              </a:solidFill>
            </a:rPr>
            <a:t>Hroch obojživelný.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Orangutan bornejský.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Hroznýš zelený.</a:t>
          </a:r>
        </a:p>
        <a:p>
          <a:endParaRPr lang="cs-CZ" sz="1600" b="1" dirty="0" smtClean="0"/>
        </a:p>
      </dgm:t>
    </dgm:pt>
    <dgm:pt modelId="{58D34ECB-3A8D-4DF9-9F8C-0E6C1353D6BE}" type="parTrans" cxnId="{BC75A06F-DE4F-4F41-830F-C189E41E5ECE}">
      <dgm:prSet/>
      <dgm:spPr/>
      <dgm:t>
        <a:bodyPr/>
        <a:lstStyle/>
        <a:p>
          <a:endParaRPr lang="cs-CZ"/>
        </a:p>
      </dgm:t>
    </dgm:pt>
    <dgm:pt modelId="{C682D9B6-7B5F-4E86-B1FB-8E287C4C7BE9}" type="sibTrans" cxnId="{BC75A06F-DE4F-4F41-830F-C189E41E5ECE}">
      <dgm:prSet/>
      <dgm:spPr/>
      <dgm:t>
        <a:bodyPr/>
        <a:lstStyle/>
        <a:p>
          <a:endParaRPr lang="cs-CZ"/>
        </a:p>
      </dgm:t>
    </dgm:pt>
    <dgm:pt modelId="{42DEA2DD-B34C-4439-A19F-9E3095D00CE4}">
      <dgm:prSet phldrT="[Text]" custT="1"/>
      <dgm:spPr/>
      <dgm:t>
        <a:bodyPr/>
        <a:lstStyle/>
        <a:p>
          <a:endParaRPr lang="cs-CZ" sz="1800" b="1" dirty="0" smtClean="0">
            <a:solidFill>
              <a:schemeClr val="tx1"/>
            </a:solidFill>
          </a:endParaRPr>
        </a:p>
        <a:p>
          <a:r>
            <a:rPr lang="cs-CZ" sz="1800" b="1" dirty="0" err="1" smtClean="0">
              <a:solidFill>
                <a:schemeClr val="tx1"/>
              </a:solidFill>
            </a:rPr>
            <a:t>Velvíčie</a:t>
          </a:r>
          <a:r>
            <a:rPr lang="cs-CZ" sz="1800" b="1" dirty="0" smtClean="0">
              <a:solidFill>
                <a:schemeClr val="tx1"/>
              </a:solidFill>
            </a:rPr>
            <a:t> podivná.</a:t>
          </a:r>
        </a:p>
        <a:p>
          <a:r>
            <a:rPr lang="cs-CZ" sz="1800" b="1" dirty="0" smtClean="0">
              <a:solidFill>
                <a:schemeClr val="tx1"/>
              </a:solidFill>
            </a:rPr>
            <a:t>Lenochod dvouprstý.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Harpyje pralesní.</a:t>
          </a:r>
        </a:p>
        <a:p>
          <a:r>
            <a:rPr lang="cs-CZ" sz="1800" b="1" dirty="0" smtClean="0">
              <a:solidFill>
                <a:schemeClr val="tx1"/>
              </a:solidFill>
            </a:rPr>
            <a:t>Létavka </a:t>
          </a:r>
          <a:r>
            <a:rPr lang="cs-CZ" sz="1800" b="1" dirty="0" err="1" smtClean="0">
              <a:solidFill>
                <a:schemeClr val="tx1"/>
              </a:solidFill>
            </a:rPr>
            <a:t>šironohá</a:t>
          </a:r>
          <a:r>
            <a:rPr lang="cs-CZ" sz="1800" b="1" dirty="0" smtClean="0">
              <a:solidFill>
                <a:schemeClr val="tx1"/>
              </a:solidFill>
            </a:rPr>
            <a:t>.</a:t>
          </a:r>
        </a:p>
        <a:p>
          <a:endParaRPr lang="cs-CZ" sz="1800" b="1" dirty="0"/>
        </a:p>
      </dgm:t>
    </dgm:pt>
    <dgm:pt modelId="{C460D964-E23F-4544-A6CE-E2D786721C98}" type="parTrans" cxnId="{3235377A-79A5-47F4-B516-D97C9D4C57A1}">
      <dgm:prSet/>
      <dgm:spPr/>
      <dgm:t>
        <a:bodyPr/>
        <a:lstStyle/>
        <a:p>
          <a:endParaRPr lang="cs-CZ"/>
        </a:p>
      </dgm:t>
    </dgm:pt>
    <dgm:pt modelId="{3A7787F1-76A8-45FD-AA65-E7B831A35575}" type="sibTrans" cxnId="{3235377A-79A5-47F4-B516-D97C9D4C57A1}">
      <dgm:prSet/>
      <dgm:spPr/>
      <dgm:t>
        <a:bodyPr/>
        <a:lstStyle/>
        <a:p>
          <a:endParaRPr lang="cs-CZ"/>
        </a:p>
      </dgm:t>
    </dgm:pt>
    <dgm:pt modelId="{4379E389-D22C-4E40-B6B5-489174CC0D2A}">
      <dgm:prSet phldrT="[Text]" custT="1"/>
      <dgm:spPr/>
      <dgm:t>
        <a:bodyPr/>
        <a:lstStyle/>
        <a:p>
          <a:r>
            <a:rPr lang="cs-CZ" sz="1800" b="1" dirty="0" err="1" smtClean="0">
              <a:solidFill>
                <a:schemeClr val="tx1"/>
              </a:solidFill>
            </a:rPr>
            <a:t>Raflézie</a:t>
          </a:r>
          <a:r>
            <a:rPr lang="cs-CZ" sz="1800" b="1" dirty="0" smtClean="0">
              <a:solidFill>
                <a:schemeClr val="tx1"/>
              </a:solidFill>
            </a:rPr>
            <a:t>.</a:t>
          </a:r>
        </a:p>
        <a:p>
          <a:r>
            <a:rPr lang="cs-CZ" sz="1800" b="1" dirty="0" smtClean="0">
              <a:solidFill>
                <a:schemeClr val="tx1"/>
              </a:solidFill>
            </a:rPr>
            <a:t>Tukan pestrý.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Zmije rohatá.</a:t>
          </a:r>
        </a:p>
        <a:p>
          <a:r>
            <a:rPr lang="cs-CZ" sz="1800" b="1" dirty="0" smtClean="0">
              <a:solidFill>
                <a:schemeClr val="tx1"/>
              </a:solidFill>
            </a:rPr>
            <a:t>Pásovec  devítipásý.</a:t>
          </a:r>
          <a:endParaRPr lang="cs-CZ" sz="1800" b="1" dirty="0">
            <a:solidFill>
              <a:schemeClr val="tx1"/>
            </a:solidFill>
          </a:endParaRPr>
        </a:p>
      </dgm:t>
    </dgm:pt>
    <dgm:pt modelId="{9F00D02A-20DF-4973-9A43-C26C54EB1B1D}" type="parTrans" cxnId="{BEFF46BA-F3FD-4F50-864F-06E7175AEF3F}">
      <dgm:prSet/>
      <dgm:spPr/>
      <dgm:t>
        <a:bodyPr/>
        <a:lstStyle/>
        <a:p>
          <a:endParaRPr lang="cs-CZ"/>
        </a:p>
      </dgm:t>
    </dgm:pt>
    <dgm:pt modelId="{AAA5B2A9-8F6F-433E-AB05-9BD0F1AE7DA1}" type="sibTrans" cxnId="{BEFF46BA-F3FD-4F50-864F-06E7175AEF3F}">
      <dgm:prSet/>
      <dgm:spPr/>
      <dgm:t>
        <a:bodyPr/>
        <a:lstStyle/>
        <a:p>
          <a:endParaRPr lang="cs-CZ"/>
        </a:p>
      </dgm:t>
    </dgm:pt>
    <dgm:pt modelId="{D8E31168-85C6-4367-BC72-AB9FAB47EA7B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Viktorie královská.</a:t>
          </a:r>
        </a:p>
        <a:p>
          <a:r>
            <a:rPr lang="cs-CZ" sz="1800" b="1" dirty="0" smtClean="0">
              <a:solidFill>
                <a:schemeClr val="tx1"/>
              </a:solidFill>
            </a:rPr>
            <a:t>Chameleon pardálí.</a:t>
          </a:r>
        </a:p>
        <a:p>
          <a:r>
            <a:rPr lang="cs-CZ" sz="1800" b="1" dirty="0" smtClean="0">
              <a:solidFill>
                <a:schemeClr val="tx1"/>
              </a:solidFill>
            </a:rPr>
            <a:t>Levhart skvrnitý.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Anakonda velká.</a:t>
          </a:r>
          <a:endParaRPr lang="cs-CZ" sz="1800" b="1" dirty="0">
            <a:solidFill>
              <a:schemeClr val="tx1"/>
            </a:solidFill>
          </a:endParaRPr>
        </a:p>
      </dgm:t>
    </dgm:pt>
    <dgm:pt modelId="{B7E5785B-04A5-4880-8527-0A7C52D4E559}" type="parTrans" cxnId="{56D6A368-AE8B-497E-90D5-1CC2D30A865C}">
      <dgm:prSet/>
      <dgm:spPr/>
      <dgm:t>
        <a:bodyPr/>
        <a:lstStyle/>
        <a:p>
          <a:endParaRPr lang="cs-CZ"/>
        </a:p>
      </dgm:t>
    </dgm:pt>
    <dgm:pt modelId="{453F37A4-5F62-4241-AE6C-82C346A9F193}" type="sibTrans" cxnId="{56D6A368-AE8B-497E-90D5-1CC2D30A865C}">
      <dgm:prSet/>
      <dgm:spPr/>
      <dgm:t>
        <a:bodyPr/>
        <a:lstStyle/>
        <a:p>
          <a:endParaRPr lang="cs-CZ"/>
        </a:p>
      </dgm:t>
    </dgm:pt>
    <dgm:pt modelId="{B882E741-E5B8-432C-84A1-2126E4272534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tx1"/>
              </a:solidFill>
            </a:rPr>
            <a:t>Vanilkovník plocholistý.</a:t>
          </a:r>
        </a:p>
        <a:p>
          <a:r>
            <a:rPr lang="cs-CZ" sz="1800" b="1" dirty="0" err="1" smtClean="0">
              <a:solidFill>
                <a:schemeClr val="tx1"/>
              </a:solidFill>
            </a:rPr>
            <a:t>Kahau</a:t>
          </a:r>
          <a:r>
            <a:rPr lang="cs-CZ" sz="1800" b="1" dirty="0" smtClean="0">
              <a:solidFill>
                <a:schemeClr val="tx1"/>
              </a:solidFill>
            </a:rPr>
            <a:t> nosatý.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Mravenečník  velký.</a:t>
          </a:r>
        </a:p>
        <a:p>
          <a:r>
            <a:rPr lang="cs-CZ" sz="1800" b="1" dirty="0" smtClean="0">
              <a:solidFill>
                <a:schemeClr val="tx1"/>
              </a:solidFill>
            </a:rPr>
            <a:t>Pštros  dvouprstý.</a:t>
          </a:r>
          <a:endParaRPr lang="cs-CZ" sz="1800" b="1" dirty="0">
            <a:solidFill>
              <a:schemeClr val="tx1"/>
            </a:solidFill>
          </a:endParaRPr>
        </a:p>
      </dgm:t>
    </dgm:pt>
    <dgm:pt modelId="{9E4BAAF8-147F-4C43-973D-7FAF2BE5F565}" type="parTrans" cxnId="{D06E2B90-EC54-4E48-9461-7A9B28A8C17B}">
      <dgm:prSet/>
      <dgm:spPr/>
      <dgm:t>
        <a:bodyPr/>
        <a:lstStyle/>
        <a:p>
          <a:endParaRPr lang="cs-CZ"/>
        </a:p>
      </dgm:t>
    </dgm:pt>
    <dgm:pt modelId="{1C79CAA4-78A7-4DB5-B1BE-49C1E85A124B}" type="sibTrans" cxnId="{D06E2B90-EC54-4E48-9461-7A9B28A8C17B}">
      <dgm:prSet/>
      <dgm:spPr/>
      <dgm:t>
        <a:bodyPr/>
        <a:lstStyle/>
        <a:p>
          <a:endParaRPr lang="cs-CZ"/>
        </a:p>
      </dgm:t>
    </dgm:pt>
    <dgm:pt modelId="{F3EB9784-3863-43ED-9D73-80918C0EF828}" type="pres">
      <dgm:prSet presAssocID="{63280004-B37B-487A-9A1E-E3DAB36497A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8BBB69-6D8A-41A8-8E41-94EA4A75F105}" type="pres">
      <dgm:prSet presAssocID="{261423E2-AE75-4789-9524-BA9F1E2A17C5}" presName="node" presStyleLbl="node1" presStyleIdx="0" presStyleCnt="5" custLinFactNeighborX="4443" custLinFactNeighborY="153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3C8143-0827-4E18-AFA4-910E7DEFC734}" type="pres">
      <dgm:prSet presAssocID="{C682D9B6-7B5F-4E86-B1FB-8E287C4C7BE9}" presName="sibTrans" presStyleCnt="0"/>
      <dgm:spPr/>
    </dgm:pt>
    <dgm:pt modelId="{A03E0D99-52E5-4D21-96C2-FC9D509EE6E7}" type="pres">
      <dgm:prSet presAssocID="{42DEA2DD-B34C-4439-A19F-9E3095D00CE4}" presName="node" presStyleLbl="node1" presStyleIdx="1" presStyleCnt="5" custLinFactNeighborX="0" custLinFactNeighborY="153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0E8125-9FC6-4469-8A85-24495734758B}" type="pres">
      <dgm:prSet presAssocID="{3A7787F1-76A8-45FD-AA65-E7B831A35575}" presName="sibTrans" presStyleCnt="0"/>
      <dgm:spPr/>
    </dgm:pt>
    <dgm:pt modelId="{47D3E58D-9C84-4FFD-8533-598C9C3C16CA}" type="pres">
      <dgm:prSet presAssocID="{4379E389-D22C-4E40-B6B5-489174CC0D2A}" presName="node" presStyleLbl="node1" presStyleIdx="2" presStyleCnt="5" custLinFactNeighborX="-1666" custLinFactNeighborY="153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57426-7DA4-4455-83AE-4A4F8B934E2E}" type="pres">
      <dgm:prSet presAssocID="{AAA5B2A9-8F6F-433E-AB05-9BD0F1AE7DA1}" presName="sibTrans" presStyleCnt="0"/>
      <dgm:spPr/>
    </dgm:pt>
    <dgm:pt modelId="{4A1228AC-EE12-4E85-9220-25E6865A7669}" type="pres">
      <dgm:prSet presAssocID="{D8E31168-85C6-4367-BC72-AB9FAB47EA7B}" presName="node" presStyleLbl="node1" presStyleIdx="3" presStyleCnt="5" custLinFactNeighborX="-3334" custLinFactNeighborY="144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D023D3-C187-4F93-98CC-0D667E0B593E}" type="pres">
      <dgm:prSet presAssocID="{453F37A4-5F62-4241-AE6C-82C346A9F193}" presName="sibTrans" presStyleCnt="0"/>
      <dgm:spPr/>
    </dgm:pt>
    <dgm:pt modelId="{00F825A6-68F2-4B5B-A0F3-D4199801CE8C}" type="pres">
      <dgm:prSet presAssocID="{B882E741-E5B8-432C-84A1-2126E4272534}" presName="node" presStyleLbl="node1" presStyleIdx="4" presStyleCnt="5" custLinFactNeighborX="-2222" custLinFactNeighborY="144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768A06-34D2-4E59-9A2A-F181AE4DB0BF}" type="presOf" srcId="{42DEA2DD-B34C-4439-A19F-9E3095D00CE4}" destId="{A03E0D99-52E5-4D21-96C2-FC9D509EE6E7}" srcOrd="0" destOrd="0" presId="urn:microsoft.com/office/officeart/2005/8/layout/default"/>
    <dgm:cxn modelId="{BEFF46BA-F3FD-4F50-864F-06E7175AEF3F}" srcId="{63280004-B37B-487A-9A1E-E3DAB36497A8}" destId="{4379E389-D22C-4E40-B6B5-489174CC0D2A}" srcOrd="2" destOrd="0" parTransId="{9F00D02A-20DF-4973-9A43-C26C54EB1B1D}" sibTransId="{AAA5B2A9-8F6F-433E-AB05-9BD0F1AE7DA1}"/>
    <dgm:cxn modelId="{D06E2B90-EC54-4E48-9461-7A9B28A8C17B}" srcId="{63280004-B37B-487A-9A1E-E3DAB36497A8}" destId="{B882E741-E5B8-432C-84A1-2126E4272534}" srcOrd="4" destOrd="0" parTransId="{9E4BAAF8-147F-4C43-973D-7FAF2BE5F565}" sibTransId="{1C79CAA4-78A7-4DB5-B1BE-49C1E85A124B}"/>
    <dgm:cxn modelId="{D261A672-74D2-4B48-A53F-E6CA6467EDC3}" type="presOf" srcId="{4379E389-D22C-4E40-B6B5-489174CC0D2A}" destId="{47D3E58D-9C84-4FFD-8533-598C9C3C16CA}" srcOrd="0" destOrd="0" presId="urn:microsoft.com/office/officeart/2005/8/layout/default"/>
    <dgm:cxn modelId="{49706D09-424B-4E34-9C08-8AF05A8E5CFD}" type="presOf" srcId="{261423E2-AE75-4789-9524-BA9F1E2A17C5}" destId="{B18BBB69-6D8A-41A8-8E41-94EA4A75F105}" srcOrd="0" destOrd="0" presId="urn:microsoft.com/office/officeart/2005/8/layout/default"/>
    <dgm:cxn modelId="{BC75A06F-DE4F-4F41-830F-C189E41E5ECE}" srcId="{63280004-B37B-487A-9A1E-E3DAB36497A8}" destId="{261423E2-AE75-4789-9524-BA9F1E2A17C5}" srcOrd="0" destOrd="0" parTransId="{58D34ECB-3A8D-4DF9-9F8C-0E6C1353D6BE}" sibTransId="{C682D9B6-7B5F-4E86-B1FB-8E287C4C7BE9}"/>
    <dgm:cxn modelId="{56D6A368-AE8B-497E-90D5-1CC2D30A865C}" srcId="{63280004-B37B-487A-9A1E-E3DAB36497A8}" destId="{D8E31168-85C6-4367-BC72-AB9FAB47EA7B}" srcOrd="3" destOrd="0" parTransId="{B7E5785B-04A5-4880-8527-0A7C52D4E559}" sibTransId="{453F37A4-5F62-4241-AE6C-82C346A9F193}"/>
    <dgm:cxn modelId="{52A153C4-C0D6-4A5D-A6CA-3B2D6903B4E1}" type="presOf" srcId="{63280004-B37B-487A-9A1E-E3DAB36497A8}" destId="{F3EB9784-3863-43ED-9D73-80918C0EF828}" srcOrd="0" destOrd="0" presId="urn:microsoft.com/office/officeart/2005/8/layout/default"/>
    <dgm:cxn modelId="{E3359CD1-4EFA-4098-BA8C-60B64E0CE9F9}" type="presOf" srcId="{B882E741-E5B8-432C-84A1-2126E4272534}" destId="{00F825A6-68F2-4B5B-A0F3-D4199801CE8C}" srcOrd="0" destOrd="0" presId="urn:microsoft.com/office/officeart/2005/8/layout/default"/>
    <dgm:cxn modelId="{FD0E62F3-C9E0-4970-9854-6B55D530BEA7}" type="presOf" srcId="{D8E31168-85C6-4367-BC72-AB9FAB47EA7B}" destId="{4A1228AC-EE12-4E85-9220-25E6865A7669}" srcOrd="0" destOrd="0" presId="urn:microsoft.com/office/officeart/2005/8/layout/default"/>
    <dgm:cxn modelId="{3235377A-79A5-47F4-B516-D97C9D4C57A1}" srcId="{63280004-B37B-487A-9A1E-E3DAB36497A8}" destId="{42DEA2DD-B34C-4439-A19F-9E3095D00CE4}" srcOrd="1" destOrd="0" parTransId="{C460D964-E23F-4544-A6CE-E2D786721C98}" sibTransId="{3A7787F1-76A8-45FD-AA65-E7B831A35575}"/>
    <dgm:cxn modelId="{5058E0B4-89AB-4AF8-AAFC-BE119E82921D}" type="presParOf" srcId="{F3EB9784-3863-43ED-9D73-80918C0EF828}" destId="{B18BBB69-6D8A-41A8-8E41-94EA4A75F105}" srcOrd="0" destOrd="0" presId="urn:microsoft.com/office/officeart/2005/8/layout/default"/>
    <dgm:cxn modelId="{9BC04D4B-CE93-4E7F-ACFB-DAC581AAA66C}" type="presParOf" srcId="{F3EB9784-3863-43ED-9D73-80918C0EF828}" destId="{EA3C8143-0827-4E18-AFA4-910E7DEFC734}" srcOrd="1" destOrd="0" presId="urn:microsoft.com/office/officeart/2005/8/layout/default"/>
    <dgm:cxn modelId="{FB7FEDC9-33F8-4957-AFCF-4A9CCE8F6D4C}" type="presParOf" srcId="{F3EB9784-3863-43ED-9D73-80918C0EF828}" destId="{A03E0D99-52E5-4D21-96C2-FC9D509EE6E7}" srcOrd="2" destOrd="0" presId="urn:microsoft.com/office/officeart/2005/8/layout/default"/>
    <dgm:cxn modelId="{54790512-44CC-49F7-A7CA-0A1E6A08F1FC}" type="presParOf" srcId="{F3EB9784-3863-43ED-9D73-80918C0EF828}" destId="{BC0E8125-9FC6-4469-8A85-24495734758B}" srcOrd="3" destOrd="0" presId="urn:microsoft.com/office/officeart/2005/8/layout/default"/>
    <dgm:cxn modelId="{B4DADD86-967D-4935-9985-73A5F728F76A}" type="presParOf" srcId="{F3EB9784-3863-43ED-9D73-80918C0EF828}" destId="{47D3E58D-9C84-4FFD-8533-598C9C3C16CA}" srcOrd="4" destOrd="0" presId="urn:microsoft.com/office/officeart/2005/8/layout/default"/>
    <dgm:cxn modelId="{B74C9D9C-C6D6-451F-9A99-473F2BBE60BF}" type="presParOf" srcId="{F3EB9784-3863-43ED-9D73-80918C0EF828}" destId="{78457426-7DA4-4455-83AE-4A4F8B934E2E}" srcOrd="5" destOrd="0" presId="urn:microsoft.com/office/officeart/2005/8/layout/default"/>
    <dgm:cxn modelId="{047B5AA0-A337-4E84-AC42-436287F0E8D3}" type="presParOf" srcId="{F3EB9784-3863-43ED-9D73-80918C0EF828}" destId="{4A1228AC-EE12-4E85-9220-25E6865A7669}" srcOrd="6" destOrd="0" presId="urn:microsoft.com/office/officeart/2005/8/layout/default"/>
    <dgm:cxn modelId="{6823597A-2FE0-4046-9F97-388E72523B44}" type="presParOf" srcId="{F3EB9784-3863-43ED-9D73-80918C0EF828}" destId="{6CD023D3-C187-4F93-98CC-0D667E0B593E}" srcOrd="7" destOrd="0" presId="urn:microsoft.com/office/officeart/2005/8/layout/default"/>
    <dgm:cxn modelId="{12A15861-8087-433E-8069-E2ABCE9445F9}" type="presParOf" srcId="{F3EB9784-3863-43ED-9D73-80918C0EF828}" destId="{00F825A6-68F2-4B5B-A0F3-D4199801CE8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92981" y="0"/>
          <a:ext cx="4643470" cy="4643470"/>
        </a:xfrm>
        <a:prstGeom prst="triangle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07713" y="466903"/>
          <a:ext cx="5668163" cy="12334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VY_32_ INOVACE_ 10_ PŘÍRODOVĚDA 5</a:t>
          </a:r>
          <a:endParaRPr lang="cs-CZ" sz="2600" kern="1200" dirty="0"/>
        </a:p>
      </dsp:txBody>
      <dsp:txXfrm>
        <a:off x="1807713" y="466903"/>
        <a:ext cx="5668163" cy="1233421"/>
      </dsp:txXfrm>
    </dsp:sp>
    <dsp:sp modelId="{ED2230FF-1096-48BA-B691-CB70E3195D4E}">
      <dsp:nvSpPr>
        <dsp:cNvPr id="0" name=""/>
        <dsp:cNvSpPr/>
      </dsp:nvSpPr>
      <dsp:spPr>
        <a:xfrm>
          <a:off x="1886972" y="1854502"/>
          <a:ext cx="5509644" cy="123342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886972" y="1854502"/>
        <a:ext cx="5509644" cy="1233421"/>
      </dsp:txXfrm>
    </dsp:sp>
    <dsp:sp modelId="{6E27EA9C-C67C-450A-8A3C-DF1F4862AEAB}">
      <dsp:nvSpPr>
        <dsp:cNvPr id="0" name=""/>
        <dsp:cNvSpPr/>
      </dsp:nvSpPr>
      <dsp:spPr>
        <a:xfrm>
          <a:off x="3571898" y="3710641"/>
          <a:ext cx="2101460" cy="78028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POUŠTĚ </a:t>
          </a:r>
          <a:endParaRPr lang="cs-CZ" sz="2500" b="1" kern="1200" dirty="0"/>
        </a:p>
      </dsp:txBody>
      <dsp:txXfrm>
        <a:off x="3571898" y="3710641"/>
        <a:ext cx="2101460" cy="78028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B671533-30F2-4CDB-B82F-9291E2BBB1AF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  Jsem savec. Jsem býložravec. Spasu každý list, který najdu.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tx1"/>
              </a:solidFill>
            </a:rPr>
            <a:t>Dokážu cestovat na dlouhé vzdálenosti bez vody.  </a:t>
          </a:r>
          <a:endParaRPr lang="cs-CZ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tx1"/>
              </a:solidFill>
            </a:rPr>
            <a:t>Lidé mne chovají pro maso, mléko, vlnu. Jsem důležitým dopravním prostředkem.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1787356" y="0"/>
        <a:ext cx="6442243" cy="1414363"/>
      </dsp:txXfrm>
    </dsp:sp>
    <dsp:sp modelId="{394A846D-DECC-447B-AEC1-F6D8CC22AECB}">
      <dsp:nvSpPr>
        <dsp:cNvPr id="0" name=""/>
        <dsp:cNvSpPr/>
      </dsp:nvSpPr>
      <dsp:spPr>
        <a:xfrm>
          <a:off x="100008" y="141436"/>
          <a:ext cx="1728775" cy="1131490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A3BEA-4C3D-45CC-B80D-E26D8A4AC948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  Jsem pavoukovec.</a:t>
          </a:r>
          <a:endParaRPr lang="cs-CZ" sz="2000" b="1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tx1"/>
              </a:solidFill>
            </a:rPr>
            <a:t>Mám veliká klepítka a protáhlý, zahnutý zadeček s jedovým bodcem na konci.</a:t>
          </a:r>
          <a:endParaRPr lang="cs-CZ" sz="1600" b="1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tx1"/>
              </a:solidFill>
            </a:rPr>
            <a:t>Mláďata nosím na hřbetě. Živím se hlavně hmyzem a pavouky.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1787356" y="1555799"/>
        <a:ext cx="6442243" cy="1414363"/>
      </dsp:txXfrm>
    </dsp:sp>
    <dsp:sp modelId="{51FD4676-DA6B-4E77-A2B7-537146E6B66F}">
      <dsp:nvSpPr>
        <dsp:cNvPr id="0" name=""/>
        <dsp:cNvSpPr/>
      </dsp:nvSpPr>
      <dsp:spPr>
        <a:xfrm>
          <a:off x="141436" y="1697236"/>
          <a:ext cx="1645920" cy="1131490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429F7-6A07-4B8A-9148-92CDEFB6753E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   </a:t>
          </a:r>
          <a:r>
            <a:rPr lang="cs-CZ" sz="2000" b="1" kern="1200" dirty="0" smtClean="0">
              <a:solidFill>
                <a:schemeClr val="tx1"/>
              </a:solidFill>
            </a:rPr>
            <a:t>Jsem denní šelma.</a:t>
          </a:r>
          <a:endParaRPr lang="cs-CZ" sz="2000" b="1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tx1"/>
              </a:solidFill>
            </a:rPr>
            <a:t>Žiji společně s ostatními ve velkých rodinách v norách.</a:t>
          </a:r>
          <a:endParaRPr lang="cs-CZ" sz="1600" b="1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tx1"/>
              </a:solidFill>
            </a:rPr>
            <a:t>Jedna z nás vždy stojí na stráži, v případě nebezpečí ostatní varuje.</a:t>
          </a:r>
          <a:endParaRPr lang="cs-CZ" sz="1600" b="1" kern="1200" dirty="0">
            <a:solidFill>
              <a:schemeClr val="tx1"/>
            </a:solidFill>
          </a:endParaRPr>
        </a:p>
      </dsp:txBody>
      <dsp:txXfrm>
        <a:off x="1787356" y="3111599"/>
        <a:ext cx="6442243" cy="1414363"/>
      </dsp:txXfrm>
    </dsp:sp>
    <dsp:sp modelId="{9BAD6516-2CC1-49D7-B898-024930917C1A}">
      <dsp:nvSpPr>
        <dsp:cNvPr id="0" name=""/>
        <dsp:cNvSpPr/>
      </dsp:nvSpPr>
      <dsp:spPr>
        <a:xfrm>
          <a:off x="141436" y="3253035"/>
          <a:ext cx="1645920" cy="1131490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8BBB69-6D8A-41A8-8E41-94EA4A75F105}">
      <dsp:nvSpPr>
        <dsp:cNvPr id="0" name=""/>
        <dsp:cNvSpPr/>
      </dsp:nvSpPr>
      <dsp:spPr>
        <a:xfrm>
          <a:off x="114262" y="828665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tx1"/>
              </a:solidFill>
            </a:rPr>
            <a:t>Bromélie</a:t>
          </a:r>
          <a:r>
            <a:rPr lang="cs-CZ" sz="1800" b="1" kern="1200" dirty="0" smtClean="0">
              <a:solidFill>
                <a:schemeClr val="tx1"/>
              </a:solidFill>
            </a:rPr>
            <a:t>.</a:t>
          </a:r>
          <a:endParaRPr lang="cs-CZ" sz="1600" b="1" kern="1200" dirty="0" smtClean="0">
            <a:solidFill>
              <a:schemeClr val="tx1"/>
            </a:solidFill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Hroch obojživelný.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Orangutan bornejský.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Hroznýš zelený.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b="1" kern="1200" dirty="0" smtClean="0"/>
        </a:p>
      </dsp:txBody>
      <dsp:txXfrm>
        <a:off x="114262" y="828665"/>
        <a:ext cx="2571749" cy="1543050"/>
      </dsp:txXfrm>
    </dsp:sp>
    <dsp:sp modelId="{A03E0D99-52E5-4D21-96C2-FC9D509EE6E7}">
      <dsp:nvSpPr>
        <dsp:cNvPr id="0" name=""/>
        <dsp:cNvSpPr/>
      </dsp:nvSpPr>
      <dsp:spPr>
        <a:xfrm>
          <a:off x="2828925" y="828665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 smtClean="0">
            <a:solidFill>
              <a:schemeClr val="tx1"/>
            </a:solidFill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tx1"/>
              </a:solidFill>
            </a:rPr>
            <a:t>Velvíčie</a:t>
          </a:r>
          <a:r>
            <a:rPr lang="cs-CZ" sz="1800" b="1" kern="1200" dirty="0" smtClean="0">
              <a:solidFill>
                <a:schemeClr val="tx1"/>
              </a:solidFill>
            </a:rPr>
            <a:t> podivná.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Lenochod dvouprstý.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Harpyje pralesní.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Létavka </a:t>
          </a:r>
          <a:r>
            <a:rPr lang="cs-CZ" sz="1800" b="1" kern="1200" dirty="0" err="1" smtClean="0">
              <a:solidFill>
                <a:schemeClr val="tx1"/>
              </a:solidFill>
            </a:rPr>
            <a:t>šironohá</a:t>
          </a:r>
          <a:r>
            <a:rPr lang="cs-CZ" sz="1800" b="1" kern="1200" dirty="0" smtClean="0">
              <a:solidFill>
                <a:schemeClr val="tx1"/>
              </a:solidFill>
            </a:rPr>
            <a:t>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/>
        </a:p>
      </dsp:txBody>
      <dsp:txXfrm>
        <a:off x="2828925" y="828665"/>
        <a:ext cx="2571749" cy="1543050"/>
      </dsp:txXfrm>
    </dsp:sp>
    <dsp:sp modelId="{47D3E58D-9C84-4FFD-8533-598C9C3C16CA}">
      <dsp:nvSpPr>
        <dsp:cNvPr id="0" name=""/>
        <dsp:cNvSpPr/>
      </dsp:nvSpPr>
      <dsp:spPr>
        <a:xfrm>
          <a:off x="5615004" y="828665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tx1"/>
              </a:solidFill>
            </a:rPr>
            <a:t>Raflézie</a:t>
          </a:r>
          <a:r>
            <a:rPr lang="cs-CZ" sz="1800" b="1" kern="1200" dirty="0" smtClean="0">
              <a:solidFill>
                <a:schemeClr val="tx1"/>
              </a:solidFill>
            </a:rPr>
            <a:t>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Tukan pestrý.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Zmije rohatá.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Pásovec  devítipásý.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5615004" y="828665"/>
        <a:ext cx="2571749" cy="1543050"/>
      </dsp:txXfrm>
    </dsp:sp>
    <dsp:sp modelId="{4A1228AC-EE12-4E85-9220-25E6865A7669}">
      <dsp:nvSpPr>
        <dsp:cNvPr id="0" name=""/>
        <dsp:cNvSpPr/>
      </dsp:nvSpPr>
      <dsp:spPr>
        <a:xfrm>
          <a:off x="1328720" y="2614616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Viktorie královská.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Chameleon pardálí.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Levhart skvrnitý.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Anakonda velká.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1328720" y="2614616"/>
        <a:ext cx="2571749" cy="1543050"/>
      </dsp:txXfrm>
    </dsp:sp>
    <dsp:sp modelId="{00F825A6-68F2-4B5B-A0F3-D4199801CE8C}">
      <dsp:nvSpPr>
        <dsp:cNvPr id="0" name=""/>
        <dsp:cNvSpPr/>
      </dsp:nvSpPr>
      <dsp:spPr>
        <a:xfrm>
          <a:off x="4186243" y="2614616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Vanilkovník plocholistý.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err="1" smtClean="0">
              <a:solidFill>
                <a:schemeClr val="tx1"/>
              </a:solidFill>
            </a:rPr>
            <a:t>Kahau</a:t>
          </a:r>
          <a:r>
            <a:rPr lang="cs-CZ" sz="1800" b="1" kern="1200" dirty="0" smtClean="0">
              <a:solidFill>
                <a:schemeClr val="tx1"/>
              </a:solidFill>
            </a:rPr>
            <a:t> nosatý.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Mravenečník  velký.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tx1"/>
              </a:solidFill>
            </a:rPr>
            <a:t>Pštros  dvouprstý.</a:t>
          </a:r>
          <a:endParaRPr lang="cs-CZ" sz="1800" b="1" kern="1200" dirty="0">
            <a:solidFill>
              <a:schemeClr val="tx1"/>
            </a:solidFill>
          </a:endParaRPr>
        </a:p>
      </dsp:txBody>
      <dsp:txXfrm>
        <a:off x="4186243" y="2614616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hamm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0ACD6-405E-4C8A-9F9F-236E2E9A5C2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FB7A5-863E-4A34-820A-EBDDC6F64A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hammer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Tropický pás </a:t>
            </a:r>
            <a:r>
              <a:rPr lang="cs-CZ" b="1" smtClean="0"/>
              <a:t>– POUŠTĚ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  <a:solidFill>
            <a:srgbClr val="63F927"/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OVĚŘENÍ VE VÝUCE:</a:t>
            </a:r>
            <a:r>
              <a:rPr lang="cs-CZ" dirty="0" smtClean="0"/>
              <a:t> 11.10.2011</a:t>
            </a:r>
            <a:endParaRPr lang="cs-CZ" b="1" dirty="0" smtClean="0"/>
          </a:p>
          <a:p>
            <a:r>
              <a:rPr lang="cs-CZ" b="1" dirty="0" smtClean="0"/>
              <a:t>PŘEDMĚT:  </a:t>
            </a:r>
            <a:r>
              <a:rPr lang="cs-CZ" dirty="0" smtClean="0"/>
              <a:t>Přírodověda</a:t>
            </a:r>
            <a:r>
              <a:rPr lang="cs-CZ" b="1" dirty="0" smtClean="0"/>
              <a:t>          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</a:t>
            </a:r>
            <a:r>
              <a:rPr lang="cs-CZ" dirty="0" smtClean="0"/>
              <a:t> tropický pás, pouště, živočichové a rostliny pouští</a:t>
            </a:r>
            <a:endParaRPr lang="cs-CZ" b="1" dirty="0" smtClean="0"/>
          </a:p>
          <a:p>
            <a:r>
              <a:rPr lang="cs-CZ" b="1" dirty="0" smtClean="0"/>
              <a:t>MEZIPŘEDMĚTOVÉ VZTAHY:</a:t>
            </a:r>
            <a:r>
              <a:rPr lang="cs-CZ" dirty="0" smtClean="0"/>
              <a:t> Informatika – vyhledávání informací na internetu </a:t>
            </a:r>
            <a:endParaRPr lang="cs-CZ" b="1" dirty="0" smtClean="0"/>
          </a:p>
          <a:p>
            <a:r>
              <a:rPr lang="cs-CZ" b="1" dirty="0" smtClean="0"/>
              <a:t>ANOTACE:</a:t>
            </a:r>
            <a:r>
              <a:rPr lang="cs-CZ" dirty="0" smtClean="0"/>
              <a:t> DUM navazuje na předchozí DUM Savany. Opakuje znalosti o tropickém podnebném pásu. Seznamuje žáky s charakteristickým podnebím, faunou a flórou pouští. 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00034" y="214290"/>
            <a:ext cx="8215370" cy="135732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 si pamatuješ o tropickém pásu?</a:t>
            </a:r>
          </a:p>
        </p:txBody>
      </p:sp>
      <p:sp>
        <p:nvSpPr>
          <p:cNvPr id="5" name="Elipsa 4"/>
          <p:cNvSpPr/>
          <p:nvPr/>
        </p:nvSpPr>
        <p:spPr>
          <a:xfrm>
            <a:off x="1214414" y="428604"/>
            <a:ext cx="6858048" cy="9858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Rozděl živočichy a rostliny 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 správných krajin.</a:t>
            </a:r>
          </a:p>
        </p:txBody>
      </p:sp>
      <p:sp>
        <p:nvSpPr>
          <p:cNvPr id="6" name="Elipsa 5"/>
          <p:cNvSpPr/>
          <p:nvPr/>
        </p:nvSpPr>
        <p:spPr>
          <a:xfrm>
            <a:off x="714348" y="1571612"/>
            <a:ext cx="2571768" cy="121444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Tropické deštné lesy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929322" y="1571612"/>
            <a:ext cx="2500330" cy="121444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Savany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072198" y="5000636"/>
            <a:ext cx="150019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Krokodýl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214810" y="4929198"/>
            <a:ext cx="14287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Kávovník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429520" y="4500570"/>
            <a:ext cx="12858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Gepard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786578" y="4929198"/>
            <a:ext cx="20002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Podzemnice olejná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28596" y="51435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143240" y="45720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Tygr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500826" y="45720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072066" y="5000636"/>
            <a:ext cx="150019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Orchidej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714480" y="4714884"/>
            <a:ext cx="112871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Žirafa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14348" y="4643446"/>
            <a:ext cx="107157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Gorila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5000628" y="4643446"/>
            <a:ext cx="1643074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Papoušek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2500298" y="5000636"/>
            <a:ext cx="1200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Liána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143108" y="5357826"/>
            <a:ext cx="107157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Zebra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428992" y="5072074"/>
            <a:ext cx="127159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Bavlník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928662" y="5143512"/>
            <a:ext cx="164307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Nosorožec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4143372" y="5429264"/>
            <a:ext cx="18573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Banánovník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p" animBg="1"/>
      <p:bldP spid="7" grpId="0" build="p" animBg="1"/>
      <p:bldP spid="9" grpId="0" build="allAtOnce" animBg="1"/>
      <p:bldP spid="10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20" grpId="0" build="allAtOnce" animBg="1"/>
      <p:bldP spid="21" grpId="0" build="allAtOnce" animBg="1"/>
      <p:bldP spid="23" grpId="0" build="allAtOnce" animBg="1"/>
      <p:bldP spid="24" grpId="0" build="allAtOnce" animBg="1"/>
      <p:bldP spid="25" grpId="0" build="allAtOnce" animBg="1"/>
      <p:bldP spid="37" grpId="0" build="allAtOnce" animBg="1"/>
      <p:bldP spid="3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Přiřaď: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428596" y="1285860"/>
            <a:ext cx="228601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Tropické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deštné lesy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3214686"/>
            <a:ext cx="228601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Savany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4929198"/>
            <a:ext cx="228601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Pouště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929322" y="2500306"/>
            <a:ext cx="2857520" cy="785818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zde velmi teplo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vlhko. </a:t>
            </a: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asto prší.</a:t>
            </a:r>
          </a:p>
        </p:txBody>
      </p:sp>
      <p:sp>
        <p:nvSpPr>
          <p:cNvPr id="9" name="Elipsa 8"/>
          <p:cNvSpPr/>
          <p:nvPr/>
        </p:nvSpPr>
        <p:spPr>
          <a:xfrm>
            <a:off x="5436096" y="5733256"/>
            <a:ext cx="2143140" cy="857256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Říkají nám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„plíce Země“.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72066" y="1071546"/>
            <a:ext cx="3714776" cy="1428760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Jsou zde rovné otevřené plochy pokryté travinami, místy keři a jednotlivě rozptýlenými stromy.</a:t>
            </a:r>
          </a:p>
        </p:txBody>
      </p:sp>
      <p:sp>
        <p:nvSpPr>
          <p:cNvPr id="12" name="Elipsa 11"/>
          <p:cNvSpPr/>
          <p:nvPr/>
        </p:nvSpPr>
        <p:spPr>
          <a:xfrm>
            <a:off x="6143636" y="3214686"/>
            <a:ext cx="2857520" cy="1071570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Střídá se výrazné období sucha a období dešťů.</a:t>
            </a:r>
          </a:p>
        </p:txBody>
      </p:sp>
      <p:sp>
        <p:nvSpPr>
          <p:cNvPr id="14" name="Elipsa 13"/>
          <p:cNvSpPr/>
          <p:nvPr/>
        </p:nvSpPr>
        <p:spPr>
          <a:xfrm>
            <a:off x="6357950" y="4572008"/>
            <a:ext cx="2428892" cy="1500198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Velmi suché a horké oblasti, kde rostliny téměř nerostou.</a:t>
            </a:r>
          </a:p>
        </p:txBody>
      </p:sp>
      <p:sp>
        <p:nvSpPr>
          <p:cNvPr id="15" name="Elipsa 14"/>
          <p:cNvSpPr/>
          <p:nvPr/>
        </p:nvSpPr>
        <p:spPr>
          <a:xfrm>
            <a:off x="4929190" y="4000504"/>
            <a:ext cx="4000528" cy="1143008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Vysoké teploty během dne, nízké teploty v noci.</a:t>
            </a:r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8" grpId="0" build="allAtOnce" animBg="1"/>
      <p:bldP spid="9" grpId="0" build="allAtOnce" animBg="1"/>
      <p:bldP spid="10" grpId="0" build="allAtOnce" animBg="1"/>
      <p:bldP spid="12" grpId="0" build="allAtOnce" animBg="1"/>
      <p:bldP spid="14" grpId="0" build="allAtOnce" animBg="1"/>
      <p:bldP spid="1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Živočichové  pouště: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472" y="5929330"/>
            <a:ext cx="1357322" cy="408623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Velbloud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71670" y="5929330"/>
            <a:ext cx="1214446" cy="408623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Fenek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5929330"/>
            <a:ext cx="1285884" cy="408623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Surikata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72330" y="5786454"/>
            <a:ext cx="1214446" cy="71508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Veverka kapská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14876" y="5929330"/>
            <a:ext cx="1071570" cy="408623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Štír</a:t>
            </a:r>
            <a:endParaRPr lang="cs-CZ" b="1" dirty="0"/>
          </a:p>
        </p:txBody>
      </p:sp>
      <p:pic>
        <p:nvPicPr>
          <p:cNvPr id="18" name="Zástupný symbol pro obsah 17" descr="DSC0029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3574" r="8567" b="1192"/>
          <a:stretch>
            <a:fillRect/>
          </a:stretch>
        </p:blipFill>
        <p:spPr>
          <a:xfrm>
            <a:off x="3286116" y="1285860"/>
            <a:ext cx="3178360" cy="2214578"/>
          </a:xfrm>
          <a:prstGeom prst="roundRect">
            <a:avLst/>
          </a:prstGeom>
        </p:spPr>
      </p:pic>
      <p:pic>
        <p:nvPicPr>
          <p:cNvPr id="20" name="Obrázek 19" descr="DSC00317.JPG"/>
          <p:cNvPicPr>
            <a:picLocks noChangeAspect="1"/>
          </p:cNvPicPr>
          <p:nvPr/>
        </p:nvPicPr>
        <p:blipFill>
          <a:blip r:embed="rId4" cstate="print"/>
          <a:srcRect l="22656" r="7812"/>
          <a:stretch>
            <a:fillRect/>
          </a:stretch>
        </p:blipFill>
        <p:spPr>
          <a:xfrm>
            <a:off x="214282" y="3643314"/>
            <a:ext cx="3000396" cy="2071702"/>
          </a:xfrm>
          <a:prstGeom prst="round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5857884" y="5786454"/>
            <a:ext cx="1143008" cy="71508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Zmije saharská</a:t>
            </a:r>
            <a:endParaRPr lang="cs-CZ" b="1" dirty="0"/>
          </a:p>
        </p:txBody>
      </p:sp>
      <p:pic>
        <p:nvPicPr>
          <p:cNvPr id="25" name="Obrázek 24" descr="DSC00330.JPG"/>
          <p:cNvPicPr>
            <a:picLocks noChangeAspect="1"/>
          </p:cNvPicPr>
          <p:nvPr/>
        </p:nvPicPr>
        <p:blipFill>
          <a:blip r:embed="rId5" cstate="print"/>
          <a:srcRect l="12500" t="17708" r="28906" b="36458"/>
          <a:stretch>
            <a:fillRect/>
          </a:stretch>
        </p:blipFill>
        <p:spPr>
          <a:xfrm>
            <a:off x="3357554" y="3643314"/>
            <a:ext cx="3143272" cy="2071702"/>
          </a:xfrm>
          <a:prstGeom prst="roundRect">
            <a:avLst/>
          </a:prstGeom>
        </p:spPr>
      </p:pic>
      <p:pic>
        <p:nvPicPr>
          <p:cNvPr id="26" name="Obrázek 25" descr="RIMG5564.JPG"/>
          <p:cNvPicPr>
            <a:picLocks noChangeAspect="1"/>
          </p:cNvPicPr>
          <p:nvPr/>
        </p:nvPicPr>
        <p:blipFill>
          <a:blip r:embed="rId6" cstate="print"/>
          <a:srcRect l="20312" t="22916" r="7031" b="27083"/>
          <a:stretch>
            <a:fillRect/>
          </a:stretch>
        </p:blipFill>
        <p:spPr>
          <a:xfrm>
            <a:off x="214282" y="1214422"/>
            <a:ext cx="2928958" cy="2286016"/>
          </a:xfrm>
          <a:prstGeom prst="roundRect">
            <a:avLst/>
          </a:prstGeom>
        </p:spPr>
      </p:pic>
      <p:pic>
        <p:nvPicPr>
          <p:cNvPr id="27" name="Obrázek 26" descr="DSC01652.JPG"/>
          <p:cNvPicPr>
            <a:picLocks noChangeAspect="1"/>
          </p:cNvPicPr>
          <p:nvPr/>
        </p:nvPicPr>
        <p:blipFill>
          <a:blip r:embed="rId7" cstate="print"/>
          <a:srcRect l="41406" t="17708" r="21094" b="6250"/>
          <a:stretch>
            <a:fillRect/>
          </a:stretch>
        </p:blipFill>
        <p:spPr>
          <a:xfrm>
            <a:off x="6643702" y="1285860"/>
            <a:ext cx="2286016" cy="4357718"/>
          </a:xfrm>
          <a:prstGeom prst="roundRect">
            <a:avLst/>
          </a:prstGeom>
        </p:spPr>
      </p:pic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6" grpId="0" build="allAtOnce" animBg="1"/>
      <p:bldP spid="13" grpId="0" build="allAtOnce" animBg="1"/>
      <p:bldP spid="21" grpId="0" build="allAtOnce" animBg="1"/>
      <p:bldP spid="23" grpId="0" build="allAtOnce" animBg="1"/>
      <p:bldP spid="2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Poznáš  živočicha?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714348" y="1857364"/>
            <a:ext cx="1428760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VELBLOUD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714348" y="3429000"/>
            <a:ext cx="1428760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ŠTÍR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714348" y="5000636"/>
            <a:ext cx="1428760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SURIKATA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build="allAtOnce" animBg="1"/>
      <p:bldP spid="10" grpId="0" build="allAtOnce" animBg="1"/>
      <p:bldP spid="1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357158" y="5072074"/>
            <a:ext cx="2714644" cy="114300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BAOBAB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Vyhledej obrázky pouštních rostlin. Přiřadíš správně?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214910" y="1357298"/>
            <a:ext cx="3929090" cy="257176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Jsem dřevina. Mám tmavě hnědé oválné plody až 7 cm dlouhé. Konzumují se převážně sušené, původně  je využívali  poutníci  v karavanách při dlouhých cestách přes nehostinnou poušť.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14612" y="2571744"/>
            <a:ext cx="2857520" cy="214314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Jsem dřevina. Rostu na poušti i savaně. Moje dřevo umí do sebe nasáknou obrovské množství vody.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7158" y="1428736"/>
            <a:ext cx="2643206" cy="198597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Říkají ji   mi obdivuhodná rostlina. Lidé ze mne vyrábějí alkoholický nápoj zvaný </a:t>
            </a:r>
            <a:r>
              <a:rPr lang="cs-CZ" b="1" dirty="0" err="1" smtClean="0">
                <a:solidFill>
                  <a:schemeClr val="tx1"/>
                </a:solidFill>
              </a:rPr>
              <a:t>tequila</a:t>
            </a:r>
            <a:r>
              <a:rPr lang="cs-CZ" b="1" dirty="0" smtClean="0">
                <a:solidFill>
                  <a:schemeClr val="tx1"/>
                </a:solidFill>
              </a:rPr>
              <a:t> či  vlákno sisal.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143636" y="5000636"/>
            <a:ext cx="2500330" cy="114300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AGÁVE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286116" y="5000636"/>
            <a:ext cx="2714644" cy="121444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DATLOVNÍK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Utvořte skupinky podle smluvených pravidel.</a:t>
            </a:r>
            <a:endParaRPr lang="cs-CZ" sz="3600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Obdélník 3"/>
          <p:cNvSpPr/>
          <p:nvPr/>
        </p:nvSpPr>
        <p:spPr>
          <a:xfrm>
            <a:off x="571472" y="500042"/>
            <a:ext cx="7858180" cy="10001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Najděte informace o dalších živočiších a rostlinách z tropického pásu. Využijte encyklopedie či internet.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1472" y="1571612"/>
            <a:ext cx="7858180" cy="57150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OSNOVA: Zařazení (živočich-  obratlovec, savec x rostlina – kvetoucí, bylina) výskyt, velikost, potrava, zajímavosti o způsobu života.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4" grpId="0" build="allAtOnce" animBg="1"/>
      <p:bldP spid="7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3) POUŠTĚ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3F927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Jsou to velmi suché a horké oblasti, kde rostliny téměř nerostou.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Vysoké teploty ve dne, nízké teploty v noci.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Pouště jsou málo osídleny.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OÁZA = místo u zdrojů vody,  s vegetací, většinou obydlené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Rostliny:                              Živočichové: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(Doplň podle učebnice)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Elipsa 16"/>
          <p:cNvSpPr/>
          <p:nvPr/>
        </p:nvSpPr>
        <p:spPr>
          <a:xfrm>
            <a:off x="2643174" y="2214554"/>
            <a:ext cx="2714644" cy="1357322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BAOBAB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Přiřaď k rostlinám: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5000628" y="1071546"/>
            <a:ext cx="3929090" cy="257176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Jsem dřevina. Mám tmavě hnědé oválné plody až 7 cm dlouhé. Konzumují se převážně sušené, původně  je využívali  poutníci  v karavanách při dlouhých cestách přes nehostinnou poušť.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71802" y="4143380"/>
            <a:ext cx="2857520" cy="214314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Jsem dřevina. Rostu na poušti i savaně. Moje dřevo umí do sebe nasáknou obrovské množství vody.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34" y="1214422"/>
            <a:ext cx="2643206" cy="198597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Říkají </a:t>
            </a:r>
            <a:r>
              <a:rPr lang="cs-CZ" b="1" dirty="0" smtClean="0">
                <a:solidFill>
                  <a:schemeClr val="tx1"/>
                </a:solidFill>
              </a:rPr>
              <a:t>mně obdivuhodná </a:t>
            </a:r>
            <a:r>
              <a:rPr lang="cs-CZ" b="1" dirty="0" smtClean="0">
                <a:solidFill>
                  <a:schemeClr val="tx1"/>
                </a:solidFill>
              </a:rPr>
              <a:t>rostlina. Lidé ze mne vyrábějí alkoholický nápoj zvaný </a:t>
            </a:r>
            <a:r>
              <a:rPr lang="cs-CZ" b="1" dirty="0" err="1" smtClean="0">
                <a:solidFill>
                  <a:schemeClr val="tx1"/>
                </a:solidFill>
              </a:rPr>
              <a:t>tequila</a:t>
            </a:r>
            <a:r>
              <a:rPr lang="cs-CZ" b="1" dirty="0" smtClean="0">
                <a:solidFill>
                  <a:schemeClr val="tx1"/>
                </a:solidFill>
              </a:rPr>
              <a:t> či  vlákno sisal.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3071802" y="3143248"/>
            <a:ext cx="2500330" cy="1143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714612" y="2928934"/>
            <a:ext cx="3500462" cy="150019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6072198" y="4000504"/>
            <a:ext cx="2500330" cy="1643074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AGÁVE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57158" y="3500438"/>
            <a:ext cx="2714644" cy="178595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DATLOVNÍK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19" name="Přímá spojovací šipka 18"/>
          <p:cNvCxnSpPr>
            <a:stCxn id="17" idx="4"/>
          </p:cNvCxnSpPr>
          <p:nvPr/>
        </p:nvCxnSpPr>
        <p:spPr>
          <a:xfrm rot="16200000" flipH="1">
            <a:off x="3821901" y="3750471"/>
            <a:ext cx="571504" cy="21431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624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Tropický pás – POUŠTĚ</vt:lpstr>
      <vt:lpstr>Snímek 3</vt:lpstr>
      <vt:lpstr>Přiřaď:</vt:lpstr>
      <vt:lpstr>Živočichové  pouště:</vt:lpstr>
      <vt:lpstr>Poznáš  živočicha?</vt:lpstr>
      <vt:lpstr>Vyhledej obrázky pouštních rostlin. Přiřadíš správně?</vt:lpstr>
      <vt:lpstr>Utvořte skupinky podle smluvených pravidel.</vt:lpstr>
      <vt:lpstr>3) POUŠTĚ</vt:lpstr>
      <vt:lpstr>Přiřaď k rostlinám: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Dumy</cp:lastModifiedBy>
  <cp:revision>47</cp:revision>
  <dcterms:created xsi:type="dcterms:W3CDTF">2011-06-21T20:19:05Z</dcterms:created>
  <dcterms:modified xsi:type="dcterms:W3CDTF">2012-02-29T11:07:18Z</dcterms:modified>
</cp:coreProperties>
</file>