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55" autoAdjust="0"/>
    <p:restoredTop sz="94621" autoAdjust="0"/>
  </p:normalViewPr>
  <p:slideViewPr>
    <p:cSldViewPr>
      <p:cViewPr varScale="1">
        <p:scale>
          <a:sx n="97" d="100"/>
          <a:sy n="97" d="100"/>
        </p:scale>
        <p:origin x="-114" y="-6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270C0FC-03B8-4887-AADE-039529959DCE}" type="datetimeFigureOut">
              <a:rPr lang="cs-CZ"/>
              <a:pPr>
                <a:defRPr/>
              </a:pPr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BBE45F6-E3E9-48BE-982D-322F88DB5B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02429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D9A0893-DD7A-4768-9252-0087EAD6509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908936-4025-4725-B04A-EB5EF787A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1264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DE8270F-14AD-46D1-AB59-9F0414FCF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845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AE41DE-7C09-441F-8E05-537F025B28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7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54823-0355-494B-A739-61A415B39B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643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97684-BB01-41D2-BC54-743695B4E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399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B453E9F-7FD5-4473-9689-4C1E603A9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0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9FBA21-B603-4120-A598-740DBC67B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659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7B56B9A-DBF0-4CCB-A80A-7FE06AE850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0827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832591E-B3CB-4D82-9507-C9117769C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358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AACC8-37C5-4431-A60C-B38EC06CA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850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5319D-9421-418B-9845-12930E1E2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333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D38D8D7-4F58-4E3B-9D33-FC508BA733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6" r:id="rId1"/>
    <p:sldLayoutId id="2147483897" r:id="rId2"/>
    <p:sldLayoutId id="2147483898" r:id="rId3"/>
    <p:sldLayoutId id="2147483891" r:id="rId4"/>
    <p:sldLayoutId id="2147483892" r:id="rId5"/>
    <p:sldLayoutId id="2147483899" r:id="rId6"/>
    <p:sldLayoutId id="2147483893" r:id="rId7"/>
    <p:sldLayoutId id="2147483900" r:id="rId8"/>
    <p:sldLayoutId id="2147483901" r:id="rId9"/>
    <p:sldLayoutId id="2147483894" r:id="rId10"/>
    <p:sldLayoutId id="21474838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8351279"/>
              </p:ext>
            </p:extLst>
          </p:nvPr>
        </p:nvGraphicFramePr>
        <p:xfrm>
          <a:off x="1665288" y="2414588"/>
          <a:ext cx="5813425" cy="2932431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Miroslava Tomanová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5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VY_62_INOVACE_6002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Procenta – slovní úlohy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 tématikou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peněz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Procenta – slovní úlohy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Základy administrativy a finančnictví, matematika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7., 8. 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91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tři slovní úlohy s tematikou peněz, řešitelné pomocí procent.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Řeší slovní úlohy  na procenta, aplikuje znalosti v praktických úlohách s tématikou peněz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Procenta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484438" y="5157788"/>
            <a:ext cx="5616575" cy="792162"/>
          </a:xfrm>
        </p:spPr>
        <p:txBody>
          <a:bodyPr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Wingdings"/>
              <a:buNone/>
              <a:defRPr/>
            </a:pPr>
            <a:r>
              <a:rPr lang="cs-CZ" sz="2800" dirty="0" smtClean="0"/>
              <a:t>Slovní úlohy s tematikou peněz</a:t>
            </a:r>
            <a:endParaRPr lang="cs-CZ" sz="2800" dirty="0"/>
          </a:p>
        </p:txBody>
      </p:sp>
      <p:pic>
        <p:nvPicPr>
          <p:cNvPr id="9220" name="Picture 2" descr="C:\Users\ZSTREBON\AppData\Local\Microsoft\Windows\Temporary Internet Files\Content.IE5\9LIJR6PS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83661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Obdélník 3"/>
          <p:cNvSpPr>
            <a:spLocks noChangeArrowheads="1"/>
          </p:cNvSpPr>
          <p:nvPr/>
        </p:nvSpPr>
        <p:spPr bwMode="auto">
          <a:xfrm>
            <a:off x="611188" y="333375"/>
            <a:ext cx="784860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4400"/>
              <a:t>1. Zimní bunda byla zlevněna z 1 050 Kč na 735 Kč. Vypočti, kolik procent představovala sleva.</a:t>
            </a:r>
          </a:p>
        </p:txBody>
      </p:sp>
      <p:pic>
        <p:nvPicPr>
          <p:cNvPr id="10243" name="Picture 2" descr="C:\Users\ZSTREBON\AppData\Local\Microsoft\Windows\Temporary Internet Files\Content.IE5\1ZU83S3S\MC9001007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2708275"/>
            <a:ext cx="2876550" cy="306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4"/>
          <p:cNvSpPr txBox="1">
            <a:spLocks noChangeArrowheads="1"/>
          </p:cNvSpPr>
          <p:nvPr/>
        </p:nvSpPr>
        <p:spPr bwMode="auto">
          <a:xfrm>
            <a:off x="611188" y="4797425"/>
            <a:ext cx="32400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3" action="ppaction://hlinksldjump"/>
              </a:rPr>
              <a:t>Řešení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611188" y="620713"/>
            <a:ext cx="7777162" cy="304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200"/>
              <a:t>2. Hrubá mzda zaměstnance byla v průběhu roku dvakrát zvýšena. Nejprve o 10%, později ještě jednou o 8%. Její konečná výše byla 22 580 Kč. Urči, jak vysokou hrubou mzdu pobíral zaměstnanec na počátku roku.</a:t>
            </a:r>
          </a:p>
        </p:txBody>
      </p:sp>
      <p:pic>
        <p:nvPicPr>
          <p:cNvPr id="11267" name="Picture 2" descr="C:\Users\ZSTREBON\AppData\Local\Microsoft\Windows\Temporary Internet Files\Content.IE5\4ZR9VBDC\MC9003002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213100"/>
            <a:ext cx="2598738" cy="258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ovéPole 2"/>
          <p:cNvSpPr txBox="1">
            <a:spLocks noChangeArrowheads="1"/>
          </p:cNvSpPr>
          <p:nvPr/>
        </p:nvSpPr>
        <p:spPr bwMode="auto">
          <a:xfrm>
            <a:off x="827088" y="5084763"/>
            <a:ext cx="295275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3" action="ppaction://hlinksldjump"/>
              </a:rPr>
              <a:t>Řešení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1"/>
          <p:cNvSpPr>
            <a:spLocks noChangeArrowheads="1"/>
          </p:cNvSpPr>
          <p:nvPr/>
        </p:nvSpPr>
        <p:spPr bwMode="auto">
          <a:xfrm>
            <a:off x="539750" y="549275"/>
            <a:ext cx="7777163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3600"/>
              <a:t>3. Majitel zahrady si koupil novou sekačku za 9 800 Kč. Zjisti, kolik korun by ušetřil, kdyby si pořídil model, který byl o 14% levnější?</a:t>
            </a:r>
          </a:p>
          <a:p>
            <a:r>
              <a:rPr lang="cs-CZ" sz="3200"/>
              <a:t> </a:t>
            </a:r>
          </a:p>
        </p:txBody>
      </p:sp>
      <p:pic>
        <p:nvPicPr>
          <p:cNvPr id="12291" name="Picture 2" descr="C:\Users\ZSTREBON\AppData\Local\Microsoft\Windows\Temporary Internet Files\Content.IE5\1ZU83S3S\MC9002395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163" y="3103563"/>
            <a:ext cx="3082925" cy="221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ovéPole 2"/>
          <p:cNvSpPr txBox="1">
            <a:spLocks noChangeArrowheads="1"/>
          </p:cNvSpPr>
          <p:nvPr/>
        </p:nvSpPr>
        <p:spPr bwMode="auto">
          <a:xfrm>
            <a:off x="755650" y="5084763"/>
            <a:ext cx="2376488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>
                <a:hlinkClick r:id="rId4" action="ppaction://hlinksldjump"/>
              </a:rPr>
              <a:t>Řešení</a:t>
            </a:r>
            <a:r>
              <a:rPr lang="cs-CZ" sz="32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Výsledky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513" cy="4873625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/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r>
              <a:rPr lang="cs-CZ" dirty="0" smtClean="0"/>
              <a:t>Sleva představovala 30%.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 smtClean="0"/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r>
              <a:rPr lang="cs-CZ" dirty="0" smtClean="0"/>
              <a:t>Hrubá mzda na počátku roku byla přibližně 1 906 Kč.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/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r>
              <a:rPr lang="cs-CZ" dirty="0" smtClean="0"/>
              <a:t>Při  koupi levnějšího modelu by zahrádkář ušetřil      1 372 Kč.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/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  <p:pic>
        <p:nvPicPr>
          <p:cNvPr id="13316" name="Picture 2" descr="C:\Users\ZSTREBON\AppData\Local\Microsoft\Windows\Temporary Internet Files\Content.IE5\QXOMYNFP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913" y="1773238"/>
            <a:ext cx="2862262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Ilustrace: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www.office.microsoft.com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178</TotalTime>
  <Words>166</Words>
  <Application>Microsoft Office PowerPoint</Application>
  <PresentationFormat>Předvádění na obrazovce (4:3)</PresentationFormat>
  <Paragraphs>42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Procenta</vt:lpstr>
      <vt:lpstr>Prezentace aplikace PowerPoint</vt:lpstr>
      <vt:lpstr>Prezentace aplikace PowerPoint</vt:lpstr>
      <vt:lpstr>Prezentace aplikace PowerPoint</vt:lpstr>
      <vt:lpstr>Výsledky</vt:lpstr>
      <vt:lpstr>Ilustrace: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20</cp:revision>
  <dcterms:created xsi:type="dcterms:W3CDTF">2010-10-19T08:27:42Z</dcterms:created>
  <dcterms:modified xsi:type="dcterms:W3CDTF">2012-06-04T12:08:07Z</dcterms:modified>
</cp:coreProperties>
</file>