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2" r:id="rId3"/>
    <p:sldId id="258" r:id="rId4"/>
    <p:sldId id="273" r:id="rId5"/>
    <p:sldId id="274" r:id="rId6"/>
    <p:sldId id="261" r:id="rId7"/>
    <p:sldId id="265" r:id="rId8"/>
    <p:sldId id="276" r:id="rId9"/>
    <p:sldId id="278" r:id="rId10"/>
    <p:sldId id="269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3F92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5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11_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</a:t>
          </a:r>
          <a:r>
            <a:rPr lang="cs-CZ" smtClean="0"/>
            <a:t>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SUBTROPICKÝ  PÁS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52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687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01682" custLinFactY="20859" custLinFactNeighborX="34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776B0E55-0960-47EB-BAC0-D8B5BEE00981}" type="presOf" srcId="{D14199FD-C0E7-4C1B-9738-0FA9E56F2803}" destId="{E915DD33-C422-48D7-A147-9DF518074CD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751D34C0-C72A-45ED-823C-DAFCEACB55DF}" type="presOf" srcId="{4998EED1-9AAF-4045-BAC6-AA54B1A3E015}" destId="{6E27EA9C-C67C-450A-8A3C-DF1F4862AEAB}" srcOrd="0" destOrd="0" presId="urn:microsoft.com/office/officeart/2005/8/layout/pyramid2"/>
    <dgm:cxn modelId="{07FCAA41-CEF6-4D33-8BC3-8D861488A154}" type="presOf" srcId="{D07A5630-6FBA-4728-88CD-6E1E179CB30C}" destId="{908BA98C-A95B-4D99-AB45-D03C9BA08086}" srcOrd="0" destOrd="0" presId="urn:microsoft.com/office/officeart/2005/8/layout/pyramid2"/>
    <dgm:cxn modelId="{950A652D-B959-4F9C-913C-D6FEACDB5206}" type="presOf" srcId="{33733867-CCF3-40F1-A592-7074E0CC194F}" destId="{ED2230FF-1096-48BA-B691-CB70E3195D4E}" srcOrd="0" destOrd="0" presId="urn:microsoft.com/office/officeart/2005/8/layout/pyramid2"/>
    <dgm:cxn modelId="{5FAA66F0-DDE7-4F9D-A826-0CE90D4DC55A}" type="presParOf" srcId="{E915DD33-C422-48D7-A147-9DF518074CD6}" destId="{AA8D1857-C2BD-4E9B-945E-6C696E0FAF33}" srcOrd="0" destOrd="0" presId="urn:microsoft.com/office/officeart/2005/8/layout/pyramid2"/>
    <dgm:cxn modelId="{30A85C33-9C00-4AA9-A3E5-C76F8655478F}" type="presParOf" srcId="{E915DD33-C422-48D7-A147-9DF518074CD6}" destId="{3BAA9B1B-BFD6-4CA9-90A9-730241A0D9F7}" srcOrd="1" destOrd="0" presId="urn:microsoft.com/office/officeart/2005/8/layout/pyramid2"/>
    <dgm:cxn modelId="{C0416BAE-932F-4B96-8411-BA5BC24E858C}" type="presParOf" srcId="{3BAA9B1B-BFD6-4CA9-90A9-730241A0D9F7}" destId="{908BA98C-A95B-4D99-AB45-D03C9BA08086}" srcOrd="0" destOrd="0" presId="urn:microsoft.com/office/officeart/2005/8/layout/pyramid2"/>
    <dgm:cxn modelId="{91848519-FD9F-4025-8D55-578724280005}" type="presParOf" srcId="{3BAA9B1B-BFD6-4CA9-90A9-730241A0D9F7}" destId="{259FFE0E-3104-4C28-90A5-34C9081B2D21}" srcOrd="1" destOrd="0" presId="urn:microsoft.com/office/officeart/2005/8/layout/pyramid2"/>
    <dgm:cxn modelId="{B433AC21-3AE6-4495-B9AF-C43C3151D901}" type="presParOf" srcId="{3BAA9B1B-BFD6-4CA9-90A9-730241A0D9F7}" destId="{ED2230FF-1096-48BA-B691-CB70E3195D4E}" srcOrd="2" destOrd="0" presId="urn:microsoft.com/office/officeart/2005/8/layout/pyramid2"/>
    <dgm:cxn modelId="{C6C5E2E5-F6A6-48AD-A0B4-F8D84E4AC46C}" type="presParOf" srcId="{3BAA9B1B-BFD6-4CA9-90A9-730241A0D9F7}" destId="{73724FA6-330F-43B7-BA60-483C4E413C56}" srcOrd="3" destOrd="0" presId="urn:microsoft.com/office/officeart/2005/8/layout/pyramid2"/>
    <dgm:cxn modelId="{BE9952C1-189E-4907-A8A6-6CFEC874DF80}" type="presParOf" srcId="{3BAA9B1B-BFD6-4CA9-90A9-730241A0D9F7}" destId="{6E27EA9C-C67C-450A-8A3C-DF1F4862AEAB}" srcOrd="4" destOrd="0" presId="urn:microsoft.com/office/officeart/2005/8/layout/pyramid2"/>
    <dgm:cxn modelId="{3D668C01-8366-4774-B5DA-D1350DEC6E11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1F3B3E-71C2-45FF-982B-3099D16560C7}" type="doc">
      <dgm:prSet loTypeId="urn:microsoft.com/office/officeart/2005/8/layout/chevron2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7AF92E96-AF96-4CB9-954D-1706B752205F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Evropa</a:t>
          </a:r>
          <a:endParaRPr lang="cs-CZ" b="1" dirty="0">
            <a:solidFill>
              <a:schemeClr val="tx1"/>
            </a:solidFill>
          </a:endParaRPr>
        </a:p>
      </dgm:t>
    </dgm:pt>
    <dgm:pt modelId="{D4D64B2A-3CC0-41DE-9E1C-3FF30D515EE8}" type="parTrans" cxnId="{95AAD276-DB50-4F98-A56F-C2B4F1999F7C}">
      <dgm:prSet/>
      <dgm:spPr/>
      <dgm:t>
        <a:bodyPr/>
        <a:lstStyle/>
        <a:p>
          <a:endParaRPr lang="cs-CZ"/>
        </a:p>
      </dgm:t>
    </dgm:pt>
    <dgm:pt modelId="{EC46DE70-B275-41DF-B4BE-5F3A2742808D}" type="sibTrans" cxnId="{95AAD276-DB50-4F98-A56F-C2B4F1999F7C}">
      <dgm:prSet/>
      <dgm:spPr/>
      <dgm:t>
        <a:bodyPr/>
        <a:lstStyle/>
        <a:p>
          <a:endParaRPr lang="cs-CZ"/>
        </a:p>
      </dgm:t>
    </dgm:pt>
    <dgm:pt modelId="{8F22E9BB-A6B7-4B09-B66B-8978A6252CAC}">
      <dgm:prSet phldrT="[Text]"/>
      <dgm:spPr/>
      <dgm:t>
        <a:bodyPr/>
        <a:lstStyle/>
        <a:p>
          <a:r>
            <a:rPr lang="cs-CZ" dirty="0" smtClean="0"/>
            <a:t>Portugalsko, Španělsko, </a:t>
          </a:r>
          <a:r>
            <a:rPr lang="cs-CZ" dirty="0" err="1" smtClean="0"/>
            <a:t>Malorca</a:t>
          </a:r>
          <a:r>
            <a:rPr lang="cs-CZ" dirty="0" smtClean="0"/>
            <a:t>, jižní Francie, Itálie, Chorvatsko, Bosna a Hercegovina, Bulharsko, jižní Rumunsko, Řecko, Albánie, Turecko, Kréta, Kypr </a:t>
          </a:r>
          <a:endParaRPr lang="cs-CZ" dirty="0"/>
        </a:p>
      </dgm:t>
    </dgm:pt>
    <dgm:pt modelId="{C0CCB269-E0C3-4A9D-9098-99F567F36B89}" type="parTrans" cxnId="{04A84ED5-3102-4107-9C33-5C4BA901F9E6}">
      <dgm:prSet/>
      <dgm:spPr/>
      <dgm:t>
        <a:bodyPr/>
        <a:lstStyle/>
        <a:p>
          <a:endParaRPr lang="cs-CZ"/>
        </a:p>
      </dgm:t>
    </dgm:pt>
    <dgm:pt modelId="{E8CBA7FF-B635-467E-8746-E40EDE17F7B6}" type="sibTrans" cxnId="{04A84ED5-3102-4107-9C33-5C4BA901F9E6}">
      <dgm:prSet/>
      <dgm:spPr/>
      <dgm:t>
        <a:bodyPr/>
        <a:lstStyle/>
        <a:p>
          <a:endParaRPr lang="cs-CZ"/>
        </a:p>
      </dgm:t>
    </dgm:pt>
    <dgm:pt modelId="{E3D3F43F-0B08-43B2-B4BF-9E0A7DDAF165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Asie</a:t>
          </a:r>
          <a:endParaRPr lang="cs-CZ" b="1" dirty="0">
            <a:solidFill>
              <a:schemeClr val="tx1"/>
            </a:solidFill>
          </a:endParaRPr>
        </a:p>
      </dgm:t>
    </dgm:pt>
    <dgm:pt modelId="{2062219F-51B0-4295-8AA9-6E695994ECA8}" type="parTrans" cxnId="{1FB6A47E-83AE-44DF-8152-5499D5562579}">
      <dgm:prSet/>
      <dgm:spPr/>
      <dgm:t>
        <a:bodyPr/>
        <a:lstStyle/>
        <a:p>
          <a:endParaRPr lang="cs-CZ"/>
        </a:p>
      </dgm:t>
    </dgm:pt>
    <dgm:pt modelId="{4BC7D551-C4DE-4F07-A877-CC60F7AAF3DB}" type="sibTrans" cxnId="{1FB6A47E-83AE-44DF-8152-5499D5562579}">
      <dgm:prSet/>
      <dgm:spPr/>
      <dgm:t>
        <a:bodyPr/>
        <a:lstStyle/>
        <a:p>
          <a:endParaRPr lang="cs-CZ"/>
        </a:p>
      </dgm:t>
    </dgm:pt>
    <dgm:pt modelId="{095AA0BC-CFFD-4AD3-BA20-C99396C2AF4D}">
      <dgm:prSet phldrT="[Text]"/>
      <dgm:spPr/>
      <dgm:t>
        <a:bodyPr/>
        <a:lstStyle/>
        <a:p>
          <a:r>
            <a:rPr lang="cs-CZ" dirty="0" smtClean="0"/>
            <a:t>Sýrie, Irák, Írán, Afghánistán, severní Pákistán, severní Indie, severní Čína, severní a jižní Korea, Japonsko</a:t>
          </a:r>
          <a:endParaRPr lang="cs-CZ" dirty="0"/>
        </a:p>
      </dgm:t>
    </dgm:pt>
    <dgm:pt modelId="{E9E9652F-0853-4299-AD97-FDFB90426C76}" type="parTrans" cxnId="{B6B6FB95-89BF-4002-875B-D87DFA1B3A78}">
      <dgm:prSet/>
      <dgm:spPr/>
      <dgm:t>
        <a:bodyPr/>
        <a:lstStyle/>
        <a:p>
          <a:endParaRPr lang="cs-CZ"/>
        </a:p>
      </dgm:t>
    </dgm:pt>
    <dgm:pt modelId="{20A08113-37EF-445F-B9D3-80C4CD246B22}" type="sibTrans" cxnId="{B6B6FB95-89BF-4002-875B-D87DFA1B3A78}">
      <dgm:prSet/>
      <dgm:spPr/>
      <dgm:t>
        <a:bodyPr/>
        <a:lstStyle/>
        <a:p>
          <a:endParaRPr lang="cs-CZ"/>
        </a:p>
      </dgm:t>
    </dgm:pt>
    <dgm:pt modelId="{BF4D2AD2-FF27-45AF-8CC4-15FB929BE147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Afrika</a:t>
          </a:r>
          <a:endParaRPr lang="cs-CZ" b="1" dirty="0">
            <a:solidFill>
              <a:schemeClr val="tx1"/>
            </a:solidFill>
          </a:endParaRPr>
        </a:p>
      </dgm:t>
    </dgm:pt>
    <dgm:pt modelId="{472DAF5E-7765-4BD9-B9AD-303C6A7E5786}" type="parTrans" cxnId="{A33E1B8F-8DCE-4F90-A9CE-0AE9802E04FB}">
      <dgm:prSet/>
      <dgm:spPr/>
      <dgm:t>
        <a:bodyPr/>
        <a:lstStyle/>
        <a:p>
          <a:endParaRPr lang="cs-CZ"/>
        </a:p>
      </dgm:t>
    </dgm:pt>
    <dgm:pt modelId="{217E9ADB-6A81-456A-8C43-9406440CBD6B}" type="sibTrans" cxnId="{A33E1B8F-8DCE-4F90-A9CE-0AE9802E04FB}">
      <dgm:prSet/>
      <dgm:spPr/>
      <dgm:t>
        <a:bodyPr/>
        <a:lstStyle/>
        <a:p>
          <a:endParaRPr lang="cs-CZ"/>
        </a:p>
      </dgm:t>
    </dgm:pt>
    <dgm:pt modelId="{E86D11DC-D279-4B6B-BF0A-EC5CB51C4DB6}">
      <dgm:prSet phldrT="[Text]"/>
      <dgm:spPr/>
      <dgm:t>
        <a:bodyPr/>
        <a:lstStyle/>
        <a:p>
          <a:r>
            <a:rPr lang="cs-CZ" dirty="0" smtClean="0"/>
            <a:t>Maroko, severní Alžírsko, Tunisko, severní Libye</a:t>
          </a:r>
          <a:endParaRPr lang="cs-CZ" dirty="0"/>
        </a:p>
      </dgm:t>
    </dgm:pt>
    <dgm:pt modelId="{E8CD2FE9-A30E-49D9-B614-0D2480446CBB}" type="parTrans" cxnId="{6D8F130E-991A-4A99-90C9-B0DFD26D475B}">
      <dgm:prSet/>
      <dgm:spPr/>
      <dgm:t>
        <a:bodyPr/>
        <a:lstStyle/>
        <a:p>
          <a:endParaRPr lang="cs-CZ"/>
        </a:p>
      </dgm:t>
    </dgm:pt>
    <dgm:pt modelId="{1668C4A0-A52A-4251-9493-490E6195A710}" type="sibTrans" cxnId="{6D8F130E-991A-4A99-90C9-B0DFD26D475B}">
      <dgm:prSet/>
      <dgm:spPr/>
      <dgm:t>
        <a:bodyPr/>
        <a:lstStyle/>
        <a:p>
          <a:endParaRPr lang="cs-CZ"/>
        </a:p>
      </dgm:t>
    </dgm:pt>
    <dgm:pt modelId="{9554696C-0832-4D16-A1A0-ABB1BFBBC947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Amerika</a:t>
          </a:r>
          <a:endParaRPr lang="cs-CZ" b="1" dirty="0">
            <a:solidFill>
              <a:schemeClr val="tx1"/>
            </a:solidFill>
          </a:endParaRPr>
        </a:p>
      </dgm:t>
    </dgm:pt>
    <dgm:pt modelId="{8F94E979-74DF-4DC2-836E-CE37441E54F4}" type="parTrans" cxnId="{FDD4D97D-869B-4498-AB12-F4C8E53C2637}">
      <dgm:prSet/>
      <dgm:spPr/>
      <dgm:t>
        <a:bodyPr/>
        <a:lstStyle/>
        <a:p>
          <a:endParaRPr lang="cs-CZ"/>
        </a:p>
      </dgm:t>
    </dgm:pt>
    <dgm:pt modelId="{D5BAB5F7-9092-4EB2-AACE-9B707AC74D90}" type="sibTrans" cxnId="{FDD4D97D-869B-4498-AB12-F4C8E53C2637}">
      <dgm:prSet/>
      <dgm:spPr/>
      <dgm:t>
        <a:bodyPr/>
        <a:lstStyle/>
        <a:p>
          <a:endParaRPr lang="cs-CZ"/>
        </a:p>
      </dgm:t>
    </dgm:pt>
    <dgm:pt modelId="{EBE6E250-5FEE-47EB-A818-F1ED6D1D433C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Austrálie</a:t>
          </a:r>
          <a:endParaRPr lang="cs-CZ" b="1" dirty="0">
            <a:solidFill>
              <a:schemeClr val="tx1"/>
            </a:solidFill>
          </a:endParaRPr>
        </a:p>
      </dgm:t>
    </dgm:pt>
    <dgm:pt modelId="{8310B69F-123F-4EAA-9CB5-D91360581837}" type="parTrans" cxnId="{47C0DD2E-DA06-4F11-9CEE-B08B946A1FA4}">
      <dgm:prSet/>
      <dgm:spPr/>
      <dgm:t>
        <a:bodyPr/>
        <a:lstStyle/>
        <a:p>
          <a:endParaRPr lang="cs-CZ"/>
        </a:p>
      </dgm:t>
    </dgm:pt>
    <dgm:pt modelId="{42A8C91E-A8C1-41C7-AB18-5969A52AC1CE}" type="sibTrans" cxnId="{47C0DD2E-DA06-4F11-9CEE-B08B946A1FA4}">
      <dgm:prSet/>
      <dgm:spPr/>
      <dgm:t>
        <a:bodyPr/>
        <a:lstStyle/>
        <a:p>
          <a:endParaRPr lang="cs-CZ"/>
        </a:p>
      </dgm:t>
    </dgm:pt>
    <dgm:pt modelId="{25BC318D-C6FA-442B-A71D-E982B285F32C}">
      <dgm:prSet/>
      <dgm:spPr/>
      <dgm:t>
        <a:bodyPr/>
        <a:lstStyle/>
        <a:p>
          <a:r>
            <a:rPr lang="cs-CZ" dirty="0" smtClean="0"/>
            <a:t>Argentina, Uruguay, Chile, jižní Paraguay a Brazílie, USA</a:t>
          </a:r>
          <a:endParaRPr lang="cs-CZ" dirty="0"/>
        </a:p>
      </dgm:t>
    </dgm:pt>
    <dgm:pt modelId="{B74C07BE-1731-4BA4-A85B-F2AD905D6FEF}" type="parTrans" cxnId="{8CB4319C-EB16-4722-84E3-F105603FE1D2}">
      <dgm:prSet/>
      <dgm:spPr/>
      <dgm:t>
        <a:bodyPr/>
        <a:lstStyle/>
        <a:p>
          <a:endParaRPr lang="cs-CZ"/>
        </a:p>
      </dgm:t>
    </dgm:pt>
    <dgm:pt modelId="{63F9387A-798E-43CD-86AB-C5311D05FEAF}" type="sibTrans" cxnId="{8CB4319C-EB16-4722-84E3-F105603FE1D2}">
      <dgm:prSet/>
      <dgm:spPr/>
      <dgm:t>
        <a:bodyPr/>
        <a:lstStyle/>
        <a:p>
          <a:endParaRPr lang="cs-CZ"/>
        </a:p>
      </dgm:t>
    </dgm:pt>
    <dgm:pt modelId="{170BE0BF-BE04-4525-B2D5-9E8B79F310DD}">
      <dgm:prSet/>
      <dgm:spPr/>
      <dgm:t>
        <a:bodyPr/>
        <a:lstStyle/>
        <a:p>
          <a:r>
            <a:rPr lang="cs-CZ" dirty="0" smtClean="0"/>
            <a:t>Jižní Austrálie, Tasmánie, Nový Zéland</a:t>
          </a:r>
          <a:endParaRPr lang="cs-CZ" dirty="0"/>
        </a:p>
      </dgm:t>
    </dgm:pt>
    <dgm:pt modelId="{F922C835-7FBE-4A3E-9857-2579D8A6FF48}" type="parTrans" cxnId="{4445DA3C-879A-4E9F-AAF7-E273377F68CD}">
      <dgm:prSet/>
      <dgm:spPr/>
      <dgm:t>
        <a:bodyPr/>
        <a:lstStyle/>
        <a:p>
          <a:endParaRPr lang="cs-CZ"/>
        </a:p>
      </dgm:t>
    </dgm:pt>
    <dgm:pt modelId="{A2F9E43F-5CCE-47A2-9B7A-261E95926761}" type="sibTrans" cxnId="{4445DA3C-879A-4E9F-AAF7-E273377F68CD}">
      <dgm:prSet/>
      <dgm:spPr/>
      <dgm:t>
        <a:bodyPr/>
        <a:lstStyle/>
        <a:p>
          <a:endParaRPr lang="cs-CZ"/>
        </a:p>
      </dgm:t>
    </dgm:pt>
    <dgm:pt modelId="{EA960899-0C35-41C4-9C69-22A3E2C1F89B}" type="pres">
      <dgm:prSet presAssocID="{E41F3B3E-71C2-45FF-982B-3099D16560C7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D2D4A3-C85E-40B0-95E3-FB8C6991CF3D}" type="pres">
      <dgm:prSet presAssocID="{7AF92E96-AF96-4CB9-954D-1706B752205F}" presName="composite" presStyleCnt="0"/>
      <dgm:spPr/>
    </dgm:pt>
    <dgm:pt modelId="{87D2DA05-4E83-4BD0-8805-0D96D85CEF3C}" type="pres">
      <dgm:prSet presAssocID="{7AF92E96-AF96-4CB9-954D-1706B752205F}" presName="parentText" presStyleLbl="align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890F46-489C-4923-AA23-3ED53291C58F}" type="pres">
      <dgm:prSet presAssocID="{7AF92E96-AF96-4CB9-954D-1706B752205F}" presName="descendantText" presStyleLbl="alignAcc1" presStyleIdx="0" presStyleCnt="5" custScaleX="97264" custLinFactNeighborX="-1177" custLinFactNeighborY="-193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0285F7-F602-4E3F-93E2-48AA92E2ECDB}" type="pres">
      <dgm:prSet presAssocID="{EC46DE70-B275-41DF-B4BE-5F3A2742808D}" presName="sp" presStyleCnt="0"/>
      <dgm:spPr/>
    </dgm:pt>
    <dgm:pt modelId="{098B9C07-268D-4856-AC81-45B47EA4773A}" type="pres">
      <dgm:prSet presAssocID="{E3D3F43F-0B08-43B2-B4BF-9E0A7DDAF165}" presName="composite" presStyleCnt="0"/>
      <dgm:spPr/>
    </dgm:pt>
    <dgm:pt modelId="{89064988-CF13-4533-9D31-7EC27C67163C}" type="pres">
      <dgm:prSet presAssocID="{E3D3F43F-0B08-43B2-B4BF-9E0A7DDAF165}" presName="parentText" presStyleLbl="align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95AA03-2ACD-4A09-B7EA-3902E142AA0E}" type="pres">
      <dgm:prSet presAssocID="{E3D3F43F-0B08-43B2-B4BF-9E0A7DDAF165}" presName="descendantText" presStyleLbl="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9DE94D-E7E5-4DF6-BF3B-0C9975A9BCFF}" type="pres">
      <dgm:prSet presAssocID="{4BC7D551-C4DE-4F07-A877-CC60F7AAF3DB}" presName="sp" presStyleCnt="0"/>
      <dgm:spPr/>
    </dgm:pt>
    <dgm:pt modelId="{AB0F98D1-D514-45E6-BDA7-3C992D668765}" type="pres">
      <dgm:prSet presAssocID="{BF4D2AD2-FF27-45AF-8CC4-15FB929BE147}" presName="composite" presStyleCnt="0"/>
      <dgm:spPr/>
    </dgm:pt>
    <dgm:pt modelId="{B9FE3CBE-AE6B-4D74-8811-8C6F9C98DA09}" type="pres">
      <dgm:prSet presAssocID="{BF4D2AD2-FF27-45AF-8CC4-15FB929BE147}" presName="parentText" presStyleLbl="align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6DA5CD-E4EC-4A3E-AEE9-ED1860256B1D}" type="pres">
      <dgm:prSet presAssocID="{BF4D2AD2-FF27-45AF-8CC4-15FB929BE147}" presName="descendantText" presStyleLbl="align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3A1949-2213-4BD4-B44C-6BFED95422DD}" type="pres">
      <dgm:prSet presAssocID="{217E9ADB-6A81-456A-8C43-9406440CBD6B}" presName="sp" presStyleCnt="0"/>
      <dgm:spPr/>
    </dgm:pt>
    <dgm:pt modelId="{927D091C-AAF6-4715-8E83-74181C34D4E6}" type="pres">
      <dgm:prSet presAssocID="{9554696C-0832-4D16-A1A0-ABB1BFBBC947}" presName="composite" presStyleCnt="0"/>
      <dgm:spPr/>
    </dgm:pt>
    <dgm:pt modelId="{98B3DDE1-8DAC-445A-8E58-05FDDB5DD79F}" type="pres">
      <dgm:prSet presAssocID="{9554696C-0832-4D16-A1A0-ABB1BFBBC947}" presName="parentText" presStyleLbl="align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984A1C-ACFA-405F-818C-B98B3A2114F0}" type="pres">
      <dgm:prSet presAssocID="{9554696C-0832-4D16-A1A0-ABB1BFBBC947}" presName="descendantText" presStyleLbl="align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A686FB-5C66-4EE2-A07B-A768B2CC6096}" type="pres">
      <dgm:prSet presAssocID="{D5BAB5F7-9092-4EB2-AACE-9B707AC74D90}" presName="sp" presStyleCnt="0"/>
      <dgm:spPr/>
    </dgm:pt>
    <dgm:pt modelId="{235B4D56-726D-4F20-9CD7-A94AD6E502DD}" type="pres">
      <dgm:prSet presAssocID="{EBE6E250-5FEE-47EB-A818-F1ED6D1D433C}" presName="composite" presStyleCnt="0"/>
      <dgm:spPr/>
    </dgm:pt>
    <dgm:pt modelId="{6DF827FB-3AA9-45FF-9412-106183F1F966}" type="pres">
      <dgm:prSet presAssocID="{EBE6E250-5FEE-47EB-A818-F1ED6D1D433C}" presName="parentText" presStyleLbl="align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1457B-71D2-48AC-BF6D-CED6775C3AEC}" type="pres">
      <dgm:prSet presAssocID="{EBE6E250-5FEE-47EB-A818-F1ED6D1D433C}" presName="descendantText" presStyleLbl="alignAcc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C0DD2E-DA06-4F11-9CEE-B08B946A1FA4}" srcId="{E41F3B3E-71C2-45FF-982B-3099D16560C7}" destId="{EBE6E250-5FEE-47EB-A818-F1ED6D1D433C}" srcOrd="4" destOrd="0" parTransId="{8310B69F-123F-4EAA-9CB5-D91360581837}" sibTransId="{42A8C91E-A8C1-41C7-AB18-5969A52AC1CE}"/>
    <dgm:cxn modelId="{6A5D2C80-3F67-4981-828C-719392CE1644}" type="presOf" srcId="{E41F3B3E-71C2-45FF-982B-3099D16560C7}" destId="{EA960899-0C35-41C4-9C69-22A3E2C1F89B}" srcOrd="0" destOrd="0" presId="urn:microsoft.com/office/officeart/2005/8/layout/chevron2"/>
    <dgm:cxn modelId="{2E7C5F66-B6DE-4E9F-8111-31E99450E380}" type="presOf" srcId="{EBE6E250-5FEE-47EB-A818-F1ED6D1D433C}" destId="{6DF827FB-3AA9-45FF-9412-106183F1F966}" srcOrd="0" destOrd="0" presId="urn:microsoft.com/office/officeart/2005/8/layout/chevron2"/>
    <dgm:cxn modelId="{1FB6A47E-83AE-44DF-8152-5499D5562579}" srcId="{E41F3B3E-71C2-45FF-982B-3099D16560C7}" destId="{E3D3F43F-0B08-43B2-B4BF-9E0A7DDAF165}" srcOrd="1" destOrd="0" parTransId="{2062219F-51B0-4295-8AA9-6E695994ECA8}" sibTransId="{4BC7D551-C4DE-4F07-A877-CC60F7AAF3DB}"/>
    <dgm:cxn modelId="{F3078B60-2338-49B8-8266-27E7E09C027B}" type="presOf" srcId="{E86D11DC-D279-4B6B-BF0A-EC5CB51C4DB6}" destId="{F46DA5CD-E4EC-4A3E-AEE9-ED1860256B1D}" srcOrd="0" destOrd="0" presId="urn:microsoft.com/office/officeart/2005/8/layout/chevron2"/>
    <dgm:cxn modelId="{6D8F130E-991A-4A99-90C9-B0DFD26D475B}" srcId="{BF4D2AD2-FF27-45AF-8CC4-15FB929BE147}" destId="{E86D11DC-D279-4B6B-BF0A-EC5CB51C4DB6}" srcOrd="0" destOrd="0" parTransId="{E8CD2FE9-A30E-49D9-B614-0D2480446CBB}" sibTransId="{1668C4A0-A52A-4251-9493-490E6195A710}"/>
    <dgm:cxn modelId="{1D1A0DDF-526F-4540-AA9A-6361BD64E45E}" type="presOf" srcId="{BF4D2AD2-FF27-45AF-8CC4-15FB929BE147}" destId="{B9FE3CBE-AE6B-4D74-8811-8C6F9C98DA09}" srcOrd="0" destOrd="0" presId="urn:microsoft.com/office/officeart/2005/8/layout/chevron2"/>
    <dgm:cxn modelId="{92D7CF3E-DA0B-443A-9807-67D568EBAEBE}" type="presOf" srcId="{170BE0BF-BE04-4525-B2D5-9E8B79F310DD}" destId="{D0E1457B-71D2-48AC-BF6D-CED6775C3AEC}" srcOrd="0" destOrd="0" presId="urn:microsoft.com/office/officeart/2005/8/layout/chevron2"/>
    <dgm:cxn modelId="{8CB4319C-EB16-4722-84E3-F105603FE1D2}" srcId="{9554696C-0832-4D16-A1A0-ABB1BFBBC947}" destId="{25BC318D-C6FA-442B-A71D-E982B285F32C}" srcOrd="0" destOrd="0" parTransId="{B74C07BE-1731-4BA4-A85B-F2AD905D6FEF}" sibTransId="{63F9387A-798E-43CD-86AB-C5311D05FEAF}"/>
    <dgm:cxn modelId="{4445DA3C-879A-4E9F-AAF7-E273377F68CD}" srcId="{EBE6E250-5FEE-47EB-A818-F1ED6D1D433C}" destId="{170BE0BF-BE04-4525-B2D5-9E8B79F310DD}" srcOrd="0" destOrd="0" parTransId="{F922C835-7FBE-4A3E-9857-2579D8A6FF48}" sibTransId="{A2F9E43F-5CCE-47A2-9B7A-261E95926761}"/>
    <dgm:cxn modelId="{CEA5F14E-2D2C-405D-AF25-D3F3396AA033}" type="presOf" srcId="{095AA0BC-CFFD-4AD3-BA20-C99396C2AF4D}" destId="{5595AA03-2ACD-4A09-B7EA-3902E142AA0E}" srcOrd="0" destOrd="0" presId="urn:microsoft.com/office/officeart/2005/8/layout/chevron2"/>
    <dgm:cxn modelId="{04A84ED5-3102-4107-9C33-5C4BA901F9E6}" srcId="{7AF92E96-AF96-4CB9-954D-1706B752205F}" destId="{8F22E9BB-A6B7-4B09-B66B-8978A6252CAC}" srcOrd="0" destOrd="0" parTransId="{C0CCB269-E0C3-4A9D-9098-99F567F36B89}" sibTransId="{E8CBA7FF-B635-467E-8746-E40EDE17F7B6}"/>
    <dgm:cxn modelId="{D584535E-68E8-4BC6-9C19-63FABCBD1C1F}" type="presOf" srcId="{25BC318D-C6FA-442B-A71D-E982B285F32C}" destId="{85984A1C-ACFA-405F-818C-B98B3A2114F0}" srcOrd="0" destOrd="0" presId="urn:microsoft.com/office/officeart/2005/8/layout/chevron2"/>
    <dgm:cxn modelId="{E533BAE4-C435-48E3-94C9-339859772F9E}" type="presOf" srcId="{9554696C-0832-4D16-A1A0-ABB1BFBBC947}" destId="{98B3DDE1-8DAC-445A-8E58-05FDDB5DD79F}" srcOrd="0" destOrd="0" presId="urn:microsoft.com/office/officeart/2005/8/layout/chevron2"/>
    <dgm:cxn modelId="{0B2B0C96-C3E9-4A8B-BF7D-A1C8256C7EC1}" type="presOf" srcId="{E3D3F43F-0B08-43B2-B4BF-9E0A7DDAF165}" destId="{89064988-CF13-4533-9D31-7EC27C67163C}" srcOrd="0" destOrd="0" presId="urn:microsoft.com/office/officeart/2005/8/layout/chevron2"/>
    <dgm:cxn modelId="{40F4BC9C-ABAE-43CA-A877-59A6E74F5034}" type="presOf" srcId="{8F22E9BB-A6B7-4B09-B66B-8978A6252CAC}" destId="{88890F46-489C-4923-AA23-3ED53291C58F}" srcOrd="0" destOrd="0" presId="urn:microsoft.com/office/officeart/2005/8/layout/chevron2"/>
    <dgm:cxn modelId="{FDD4D97D-869B-4498-AB12-F4C8E53C2637}" srcId="{E41F3B3E-71C2-45FF-982B-3099D16560C7}" destId="{9554696C-0832-4D16-A1A0-ABB1BFBBC947}" srcOrd="3" destOrd="0" parTransId="{8F94E979-74DF-4DC2-836E-CE37441E54F4}" sibTransId="{D5BAB5F7-9092-4EB2-AACE-9B707AC74D90}"/>
    <dgm:cxn modelId="{B6B6FB95-89BF-4002-875B-D87DFA1B3A78}" srcId="{E3D3F43F-0B08-43B2-B4BF-9E0A7DDAF165}" destId="{095AA0BC-CFFD-4AD3-BA20-C99396C2AF4D}" srcOrd="0" destOrd="0" parTransId="{E9E9652F-0853-4299-AD97-FDFB90426C76}" sibTransId="{20A08113-37EF-445F-B9D3-80C4CD246B22}"/>
    <dgm:cxn modelId="{95AAD276-DB50-4F98-A56F-C2B4F1999F7C}" srcId="{E41F3B3E-71C2-45FF-982B-3099D16560C7}" destId="{7AF92E96-AF96-4CB9-954D-1706B752205F}" srcOrd="0" destOrd="0" parTransId="{D4D64B2A-3CC0-41DE-9E1C-3FF30D515EE8}" sibTransId="{EC46DE70-B275-41DF-B4BE-5F3A2742808D}"/>
    <dgm:cxn modelId="{A33E1B8F-8DCE-4F90-A9CE-0AE9802E04FB}" srcId="{E41F3B3E-71C2-45FF-982B-3099D16560C7}" destId="{BF4D2AD2-FF27-45AF-8CC4-15FB929BE147}" srcOrd="2" destOrd="0" parTransId="{472DAF5E-7765-4BD9-B9AD-303C6A7E5786}" sibTransId="{217E9ADB-6A81-456A-8C43-9406440CBD6B}"/>
    <dgm:cxn modelId="{61C711E6-EE64-46A9-BB14-5B0094B61E09}" type="presOf" srcId="{7AF92E96-AF96-4CB9-954D-1706B752205F}" destId="{87D2DA05-4E83-4BD0-8805-0D96D85CEF3C}" srcOrd="0" destOrd="0" presId="urn:microsoft.com/office/officeart/2005/8/layout/chevron2"/>
    <dgm:cxn modelId="{430C785F-131B-4BC9-8E25-06C43654647F}" type="presParOf" srcId="{EA960899-0C35-41C4-9C69-22A3E2C1F89B}" destId="{D6D2D4A3-C85E-40B0-95E3-FB8C6991CF3D}" srcOrd="0" destOrd="0" presId="urn:microsoft.com/office/officeart/2005/8/layout/chevron2"/>
    <dgm:cxn modelId="{0F32F8BB-9069-416D-A0CC-9E2EDCA48CBC}" type="presParOf" srcId="{D6D2D4A3-C85E-40B0-95E3-FB8C6991CF3D}" destId="{87D2DA05-4E83-4BD0-8805-0D96D85CEF3C}" srcOrd="0" destOrd="0" presId="urn:microsoft.com/office/officeart/2005/8/layout/chevron2"/>
    <dgm:cxn modelId="{483002C3-6F09-4FFD-8660-54E99BCC900C}" type="presParOf" srcId="{D6D2D4A3-C85E-40B0-95E3-FB8C6991CF3D}" destId="{88890F46-489C-4923-AA23-3ED53291C58F}" srcOrd="1" destOrd="0" presId="urn:microsoft.com/office/officeart/2005/8/layout/chevron2"/>
    <dgm:cxn modelId="{1109B45E-7BDF-41F5-A984-8DEDB20B2677}" type="presParOf" srcId="{EA960899-0C35-41C4-9C69-22A3E2C1F89B}" destId="{450285F7-F602-4E3F-93E2-48AA92E2ECDB}" srcOrd="1" destOrd="0" presId="urn:microsoft.com/office/officeart/2005/8/layout/chevron2"/>
    <dgm:cxn modelId="{7B0EB429-D0DF-4168-A0DC-704DBB612222}" type="presParOf" srcId="{EA960899-0C35-41C4-9C69-22A3E2C1F89B}" destId="{098B9C07-268D-4856-AC81-45B47EA4773A}" srcOrd="2" destOrd="0" presId="urn:microsoft.com/office/officeart/2005/8/layout/chevron2"/>
    <dgm:cxn modelId="{95F3C746-0F45-428A-A676-97FF215EE712}" type="presParOf" srcId="{098B9C07-268D-4856-AC81-45B47EA4773A}" destId="{89064988-CF13-4533-9D31-7EC27C67163C}" srcOrd="0" destOrd="0" presId="urn:microsoft.com/office/officeart/2005/8/layout/chevron2"/>
    <dgm:cxn modelId="{CEDB7B74-FAA9-4B03-A0EB-5BA8B3ED45A0}" type="presParOf" srcId="{098B9C07-268D-4856-AC81-45B47EA4773A}" destId="{5595AA03-2ACD-4A09-B7EA-3902E142AA0E}" srcOrd="1" destOrd="0" presId="urn:microsoft.com/office/officeart/2005/8/layout/chevron2"/>
    <dgm:cxn modelId="{3899DCA7-8DE6-4CBC-AFCE-C18E6D1E01DC}" type="presParOf" srcId="{EA960899-0C35-41C4-9C69-22A3E2C1F89B}" destId="{3B9DE94D-E7E5-4DF6-BF3B-0C9975A9BCFF}" srcOrd="3" destOrd="0" presId="urn:microsoft.com/office/officeart/2005/8/layout/chevron2"/>
    <dgm:cxn modelId="{452C599F-D02C-4C26-9156-3CE76400006D}" type="presParOf" srcId="{EA960899-0C35-41C4-9C69-22A3E2C1F89B}" destId="{AB0F98D1-D514-45E6-BDA7-3C992D668765}" srcOrd="4" destOrd="0" presId="urn:microsoft.com/office/officeart/2005/8/layout/chevron2"/>
    <dgm:cxn modelId="{ADFFEE7F-B5B0-45DC-982C-8F0E8F3A3BB3}" type="presParOf" srcId="{AB0F98D1-D514-45E6-BDA7-3C992D668765}" destId="{B9FE3CBE-AE6B-4D74-8811-8C6F9C98DA09}" srcOrd="0" destOrd="0" presId="urn:microsoft.com/office/officeart/2005/8/layout/chevron2"/>
    <dgm:cxn modelId="{352B7C95-B5AE-4232-94F2-E0A36C492258}" type="presParOf" srcId="{AB0F98D1-D514-45E6-BDA7-3C992D668765}" destId="{F46DA5CD-E4EC-4A3E-AEE9-ED1860256B1D}" srcOrd="1" destOrd="0" presId="urn:microsoft.com/office/officeart/2005/8/layout/chevron2"/>
    <dgm:cxn modelId="{B1422103-B4EF-4C6B-A851-348BBED108CD}" type="presParOf" srcId="{EA960899-0C35-41C4-9C69-22A3E2C1F89B}" destId="{093A1949-2213-4BD4-B44C-6BFED95422DD}" srcOrd="5" destOrd="0" presId="urn:microsoft.com/office/officeart/2005/8/layout/chevron2"/>
    <dgm:cxn modelId="{474CA060-EEC3-4881-9737-E58B7C648D3F}" type="presParOf" srcId="{EA960899-0C35-41C4-9C69-22A3E2C1F89B}" destId="{927D091C-AAF6-4715-8E83-74181C34D4E6}" srcOrd="6" destOrd="0" presId="urn:microsoft.com/office/officeart/2005/8/layout/chevron2"/>
    <dgm:cxn modelId="{BB4A5F5A-F78E-4529-9573-AD68FC0515D7}" type="presParOf" srcId="{927D091C-AAF6-4715-8E83-74181C34D4E6}" destId="{98B3DDE1-8DAC-445A-8E58-05FDDB5DD79F}" srcOrd="0" destOrd="0" presId="urn:microsoft.com/office/officeart/2005/8/layout/chevron2"/>
    <dgm:cxn modelId="{EEC4131F-DB75-4212-98CF-F28BB4FFD9FD}" type="presParOf" srcId="{927D091C-AAF6-4715-8E83-74181C34D4E6}" destId="{85984A1C-ACFA-405F-818C-B98B3A2114F0}" srcOrd="1" destOrd="0" presId="urn:microsoft.com/office/officeart/2005/8/layout/chevron2"/>
    <dgm:cxn modelId="{B6B9D958-EB26-4DB5-8FE6-92077CC661CD}" type="presParOf" srcId="{EA960899-0C35-41C4-9C69-22A3E2C1F89B}" destId="{5AA686FB-5C66-4EE2-A07B-A768B2CC6096}" srcOrd="7" destOrd="0" presId="urn:microsoft.com/office/officeart/2005/8/layout/chevron2"/>
    <dgm:cxn modelId="{A83B9A60-BD33-4C7F-9035-07AC5E615D95}" type="presParOf" srcId="{EA960899-0C35-41C4-9C69-22A3E2C1F89B}" destId="{235B4D56-726D-4F20-9CD7-A94AD6E502DD}" srcOrd="8" destOrd="0" presId="urn:microsoft.com/office/officeart/2005/8/layout/chevron2"/>
    <dgm:cxn modelId="{E6260026-09E4-4786-A33A-A265613A8858}" type="presParOf" srcId="{235B4D56-726D-4F20-9CD7-A94AD6E502DD}" destId="{6DF827FB-3AA9-45FF-9412-106183F1F966}" srcOrd="0" destOrd="0" presId="urn:microsoft.com/office/officeart/2005/8/layout/chevron2"/>
    <dgm:cxn modelId="{CEB3ECD8-84D2-4531-83D3-252CE8F1CE8F}" type="presParOf" srcId="{235B4D56-726D-4F20-9CD7-A94AD6E502DD}" destId="{D0E1457B-71D2-48AC-BF6D-CED6775C3AEC}" srcOrd="1" destOrd="0" presId="urn:microsoft.com/office/officeart/2005/8/layout/chevron2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7B7D76-64C0-481F-86F9-E9C202F6F7A8}" type="doc">
      <dgm:prSet loTypeId="urn:microsoft.com/office/officeart/2005/8/layout/vList5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32CF0F57-898F-4631-84B1-442B6C5F6D4C}">
      <dgm:prSet phldrT="[Text]" phldr="1"/>
      <dgm:spPr/>
      <dgm:t>
        <a:bodyPr/>
        <a:lstStyle/>
        <a:p>
          <a:endParaRPr lang="cs-CZ" dirty="0"/>
        </a:p>
      </dgm:t>
    </dgm:pt>
    <dgm:pt modelId="{2BA81A48-789C-4B69-96B3-776522238A26}" type="parTrans" cxnId="{7D37E733-885F-4960-A921-C959BE82C23F}">
      <dgm:prSet/>
      <dgm:spPr/>
      <dgm:t>
        <a:bodyPr/>
        <a:lstStyle/>
        <a:p>
          <a:endParaRPr lang="cs-CZ"/>
        </a:p>
      </dgm:t>
    </dgm:pt>
    <dgm:pt modelId="{880B7600-3D5E-4951-A401-7ED79BA6E0FE}" type="sibTrans" cxnId="{7D37E733-885F-4960-A921-C959BE82C23F}">
      <dgm:prSet/>
      <dgm:spPr/>
      <dgm:t>
        <a:bodyPr/>
        <a:lstStyle/>
        <a:p>
          <a:endParaRPr lang="cs-CZ"/>
        </a:p>
      </dgm:t>
    </dgm:pt>
    <dgm:pt modelId="{275DC1AE-9A00-4A03-B113-A53FD9BDC37F}">
      <dgm:prSet phldrT="[Text]"/>
      <dgm:spPr/>
      <dgm:t>
        <a:bodyPr/>
        <a:lstStyle/>
        <a:p>
          <a:r>
            <a:rPr lang="cs-CZ" b="1" dirty="0" smtClean="0"/>
            <a:t>Žiji v Austrálii. Jsem vačnatec, ačkoliv připomínám medvěda.</a:t>
          </a:r>
          <a:endParaRPr lang="cs-CZ" b="1" dirty="0"/>
        </a:p>
      </dgm:t>
    </dgm:pt>
    <dgm:pt modelId="{924CCDCE-0F42-4B96-ADF6-9AEAFA5ED4F4}" type="parTrans" cxnId="{BE582645-EFB4-4F51-8C8B-5CE243B67E2D}">
      <dgm:prSet/>
      <dgm:spPr/>
      <dgm:t>
        <a:bodyPr/>
        <a:lstStyle/>
        <a:p>
          <a:endParaRPr lang="cs-CZ"/>
        </a:p>
      </dgm:t>
    </dgm:pt>
    <dgm:pt modelId="{F1E71737-1745-4F8B-B5DA-C97A355DC3DF}" type="sibTrans" cxnId="{BE582645-EFB4-4F51-8C8B-5CE243B67E2D}">
      <dgm:prSet/>
      <dgm:spPr/>
      <dgm:t>
        <a:bodyPr/>
        <a:lstStyle/>
        <a:p>
          <a:endParaRPr lang="cs-CZ"/>
        </a:p>
      </dgm:t>
    </dgm:pt>
    <dgm:pt modelId="{1FD762D7-0A67-48AA-B0F3-70A6FB50CC95}">
      <dgm:prSet phldrT="[Text]" phldr="1"/>
      <dgm:spPr/>
      <dgm:t>
        <a:bodyPr/>
        <a:lstStyle/>
        <a:p>
          <a:endParaRPr lang="cs-CZ" dirty="0"/>
        </a:p>
      </dgm:t>
    </dgm:pt>
    <dgm:pt modelId="{74D2AB5E-AB5C-45B0-ACEE-35B7B4EA2AB1}" type="parTrans" cxnId="{46B8506C-ACB5-481D-87BB-3E14B12B2146}">
      <dgm:prSet/>
      <dgm:spPr/>
      <dgm:t>
        <a:bodyPr/>
        <a:lstStyle/>
        <a:p>
          <a:endParaRPr lang="cs-CZ"/>
        </a:p>
      </dgm:t>
    </dgm:pt>
    <dgm:pt modelId="{2DEDB41E-65CD-4A45-B42B-EC3767151121}" type="sibTrans" cxnId="{46B8506C-ACB5-481D-87BB-3E14B12B2146}">
      <dgm:prSet/>
      <dgm:spPr/>
      <dgm:t>
        <a:bodyPr/>
        <a:lstStyle/>
        <a:p>
          <a:endParaRPr lang="cs-CZ"/>
        </a:p>
      </dgm:t>
    </dgm:pt>
    <dgm:pt modelId="{37CFDE56-362E-4EE8-AAE7-BA6BF67B759E}">
      <dgm:prSet phldrT="[Text]" phldr="1"/>
      <dgm:spPr/>
      <dgm:t>
        <a:bodyPr/>
        <a:lstStyle/>
        <a:p>
          <a:endParaRPr lang="cs-CZ" dirty="0"/>
        </a:p>
      </dgm:t>
    </dgm:pt>
    <dgm:pt modelId="{18254D65-2889-4E5B-8213-B4E9DA467FB9}" type="parTrans" cxnId="{718F3C83-A930-45E6-A9FD-34C862B37AC7}">
      <dgm:prSet/>
      <dgm:spPr/>
      <dgm:t>
        <a:bodyPr/>
        <a:lstStyle/>
        <a:p>
          <a:endParaRPr lang="cs-CZ"/>
        </a:p>
      </dgm:t>
    </dgm:pt>
    <dgm:pt modelId="{F33A9C9C-8EC9-479A-8C63-1E7111125FBC}" type="sibTrans" cxnId="{718F3C83-A930-45E6-A9FD-34C862B37AC7}">
      <dgm:prSet/>
      <dgm:spPr/>
      <dgm:t>
        <a:bodyPr/>
        <a:lstStyle/>
        <a:p>
          <a:endParaRPr lang="cs-CZ"/>
        </a:p>
      </dgm:t>
    </dgm:pt>
    <dgm:pt modelId="{976F04EA-9C5A-43E4-B50C-4C30ED7CE8AA}">
      <dgm:prSet phldrT="[Text]"/>
      <dgm:spPr/>
      <dgm:t>
        <a:bodyPr/>
        <a:lstStyle/>
        <a:p>
          <a:r>
            <a:rPr lang="cs-CZ" b="1" dirty="0" smtClean="0"/>
            <a:t>Žiji v Austrálii. Jsem vačnatec a býložravec. Vážím až 85 kg.</a:t>
          </a:r>
          <a:endParaRPr lang="cs-CZ" b="1" dirty="0"/>
        </a:p>
      </dgm:t>
    </dgm:pt>
    <dgm:pt modelId="{B6698A9E-0743-4ECA-BA11-6B290F425413}" type="parTrans" cxnId="{BA563C58-254B-4120-8957-333E6922BDA8}">
      <dgm:prSet/>
      <dgm:spPr/>
      <dgm:t>
        <a:bodyPr/>
        <a:lstStyle/>
        <a:p>
          <a:endParaRPr lang="cs-CZ"/>
        </a:p>
      </dgm:t>
    </dgm:pt>
    <dgm:pt modelId="{0A9754D9-5A99-49F4-8B1D-7217FFE1DA18}" type="sibTrans" cxnId="{BA563C58-254B-4120-8957-333E6922BDA8}">
      <dgm:prSet/>
      <dgm:spPr/>
      <dgm:t>
        <a:bodyPr/>
        <a:lstStyle/>
        <a:p>
          <a:endParaRPr lang="cs-CZ"/>
        </a:p>
      </dgm:t>
    </dgm:pt>
    <dgm:pt modelId="{7CD7F4CF-CC1B-49EC-96A8-C626D9395232}">
      <dgm:prSet phldrT="[Text]"/>
      <dgm:spPr/>
      <dgm:t>
        <a:bodyPr/>
        <a:lstStyle/>
        <a:p>
          <a:r>
            <a:rPr lang="cs-CZ" b="1" dirty="0" smtClean="0"/>
            <a:t>Jsem loven pro maso a kůži.</a:t>
          </a:r>
          <a:endParaRPr lang="cs-CZ" b="1" dirty="0"/>
        </a:p>
      </dgm:t>
    </dgm:pt>
    <dgm:pt modelId="{08F4CAD5-94CE-47C2-A0FC-882ED69234C6}" type="parTrans" cxnId="{D0E6B5F5-3C6D-4C00-9531-89BFABF00C8F}">
      <dgm:prSet/>
      <dgm:spPr/>
      <dgm:t>
        <a:bodyPr/>
        <a:lstStyle/>
        <a:p>
          <a:endParaRPr lang="cs-CZ"/>
        </a:p>
      </dgm:t>
    </dgm:pt>
    <dgm:pt modelId="{9AAC76DE-C885-4AA1-B807-CA0195591B3C}" type="sibTrans" cxnId="{D0E6B5F5-3C6D-4C00-9531-89BFABF00C8F}">
      <dgm:prSet/>
      <dgm:spPr/>
      <dgm:t>
        <a:bodyPr/>
        <a:lstStyle/>
        <a:p>
          <a:endParaRPr lang="cs-CZ"/>
        </a:p>
      </dgm:t>
    </dgm:pt>
    <dgm:pt modelId="{FD273A03-A0D3-46B1-A617-EB6B03E03823}">
      <dgm:prSet phldrT="[Text]"/>
      <dgm:spPr/>
      <dgm:t>
        <a:bodyPr/>
        <a:lstStyle/>
        <a:p>
          <a:r>
            <a:rPr lang="cs-CZ" b="1" dirty="0" smtClean="0"/>
            <a:t>Živím se listy a kůrou blahovičníku. Jsem samotář.</a:t>
          </a:r>
          <a:endParaRPr lang="cs-CZ" b="1" dirty="0"/>
        </a:p>
      </dgm:t>
    </dgm:pt>
    <dgm:pt modelId="{E19FF54A-F934-4E30-A4F7-8194DBABF16B}" type="parTrans" cxnId="{BCF05771-889E-4F83-BD17-4100AD52CB7D}">
      <dgm:prSet/>
      <dgm:spPr/>
    </dgm:pt>
    <dgm:pt modelId="{90DF4A16-22BE-4D14-9F97-437C6ED85598}" type="sibTrans" cxnId="{BCF05771-889E-4F83-BD17-4100AD52CB7D}">
      <dgm:prSet/>
      <dgm:spPr/>
    </dgm:pt>
    <dgm:pt modelId="{1C600274-EFD0-478F-9063-7115B788C5B1}">
      <dgm:prSet phldrT="[Text]"/>
      <dgm:spPr/>
      <dgm:t>
        <a:bodyPr/>
        <a:lstStyle/>
        <a:p>
          <a:r>
            <a:rPr lang="cs-CZ" b="1" dirty="0" smtClean="0"/>
            <a:t>Dobře šplhám po stromech. Spím až 20 hodin denně.</a:t>
          </a:r>
          <a:endParaRPr lang="cs-CZ" b="1" dirty="0"/>
        </a:p>
      </dgm:t>
    </dgm:pt>
    <dgm:pt modelId="{7A6FDDED-4F83-4DE6-ABBD-3B6059F190D6}" type="parTrans" cxnId="{1513619E-72B5-4F6A-851B-0ECC482257B6}">
      <dgm:prSet/>
      <dgm:spPr/>
    </dgm:pt>
    <dgm:pt modelId="{293BD181-9936-43C7-B282-B4F18515B4B7}" type="sibTrans" cxnId="{1513619E-72B5-4F6A-851B-0ECC482257B6}">
      <dgm:prSet/>
      <dgm:spPr/>
    </dgm:pt>
    <dgm:pt modelId="{7BCFD2AA-4849-44C5-87AF-A62F5F08BAC2}">
      <dgm:prSet phldrT="[Text]"/>
      <dgm:spPr/>
      <dgm:t>
        <a:bodyPr/>
        <a:lstStyle/>
        <a:p>
          <a:r>
            <a:rPr lang="cs-CZ" b="1" dirty="0" smtClean="0"/>
            <a:t>Lidé mne téměř vyhubili kvůli mé kožešině.</a:t>
          </a:r>
          <a:endParaRPr lang="cs-CZ" b="1" dirty="0"/>
        </a:p>
      </dgm:t>
    </dgm:pt>
    <dgm:pt modelId="{4915C79E-A432-470D-8F32-7F3A0122BF1C}" type="parTrans" cxnId="{22322FAE-C7E9-4C6A-AB60-0B1CA0326B71}">
      <dgm:prSet/>
      <dgm:spPr/>
    </dgm:pt>
    <dgm:pt modelId="{2D9D6302-AD45-4DEE-8657-5D30F43EFAB6}" type="sibTrans" cxnId="{22322FAE-C7E9-4C6A-AB60-0B1CA0326B71}">
      <dgm:prSet/>
      <dgm:spPr/>
    </dgm:pt>
    <dgm:pt modelId="{16970886-3A97-4466-91AE-C4153E847CCE}">
      <dgm:prSet phldrT="[Text]"/>
      <dgm:spPr/>
      <dgm:t>
        <a:bodyPr/>
        <a:lstStyle/>
        <a:p>
          <a:r>
            <a:rPr lang="cs-CZ" b="1" dirty="0" smtClean="0"/>
            <a:t> Jsem vytrvalý běžec s dobrým sluchem.</a:t>
          </a:r>
          <a:endParaRPr lang="cs-CZ" b="1" dirty="0"/>
        </a:p>
      </dgm:t>
    </dgm:pt>
    <dgm:pt modelId="{A8CCF5A8-C1A1-4C31-A188-64B1A9631695}" type="sibTrans" cxnId="{925059FB-A2B6-46D1-9217-0FAC90B9E6EF}">
      <dgm:prSet/>
      <dgm:spPr/>
    </dgm:pt>
    <dgm:pt modelId="{6B2A80C0-0AF1-492C-BDBB-0523049C0960}" type="parTrans" cxnId="{925059FB-A2B6-46D1-9217-0FAC90B9E6EF}">
      <dgm:prSet/>
      <dgm:spPr/>
    </dgm:pt>
    <dgm:pt modelId="{3BA26F65-F74B-4FD5-A01E-0E8F6E7EBC5B}">
      <dgm:prSet phldrT="[Text]"/>
      <dgm:spPr/>
      <dgm:t>
        <a:bodyPr/>
        <a:lstStyle/>
        <a:p>
          <a:r>
            <a:rPr lang="cs-CZ" b="1" dirty="0" smtClean="0"/>
            <a:t>Lovím hlavně v noci -  obojživelníky, hlodavce, ptáky,  mladé kopytnatce.</a:t>
          </a:r>
          <a:endParaRPr lang="cs-CZ" b="1" dirty="0"/>
        </a:p>
      </dgm:t>
    </dgm:pt>
    <dgm:pt modelId="{D88DDA68-3FCC-48EB-8465-05D076DF1257}" type="sibTrans" cxnId="{4BF27254-E850-491C-846B-CDA614186EEA}">
      <dgm:prSet/>
      <dgm:spPr/>
    </dgm:pt>
    <dgm:pt modelId="{CC72EB40-D4FA-40BC-8261-D7056F96483B}" type="parTrans" cxnId="{4BF27254-E850-491C-846B-CDA614186EEA}">
      <dgm:prSet/>
      <dgm:spPr/>
    </dgm:pt>
    <dgm:pt modelId="{7A9C9DF9-5701-4FB6-A94C-E9C2CCAE82FF}">
      <dgm:prSet phldrT="[Text]"/>
      <dgm:spPr/>
      <dgm:t>
        <a:bodyPr/>
        <a:lstStyle/>
        <a:p>
          <a:r>
            <a:rPr lang="cs-CZ" b="1" dirty="0" smtClean="0"/>
            <a:t>Žiji v párech nebo malých skupinách.</a:t>
          </a:r>
          <a:endParaRPr lang="cs-CZ" b="1" dirty="0"/>
        </a:p>
      </dgm:t>
    </dgm:pt>
    <dgm:pt modelId="{5DE62010-CE03-4C4B-84D2-4D047CF4327A}" type="sibTrans" cxnId="{A03DCA8D-417A-4BA3-8527-2800484A9F80}">
      <dgm:prSet/>
      <dgm:spPr/>
    </dgm:pt>
    <dgm:pt modelId="{F4DBDE70-9C46-4AA5-BD90-96B28CEA0C91}" type="parTrans" cxnId="{A03DCA8D-417A-4BA3-8527-2800484A9F80}">
      <dgm:prSet/>
      <dgm:spPr/>
    </dgm:pt>
    <dgm:pt modelId="{D26DCA09-B3B9-4D41-A87B-A0220CF20162}">
      <dgm:prSet phldrT="[Text]"/>
      <dgm:spPr/>
      <dgm:t>
        <a:bodyPr/>
        <a:lstStyle/>
        <a:p>
          <a:r>
            <a:rPr lang="cs-CZ" b="1" dirty="0" smtClean="0"/>
            <a:t>Žiji v Africe a Asii. Jsem savec, psovitá šelma.</a:t>
          </a:r>
          <a:endParaRPr lang="cs-CZ" b="1" dirty="0"/>
        </a:p>
      </dgm:t>
    </dgm:pt>
    <dgm:pt modelId="{D8EA7C03-06CC-4F3C-9395-5D00E4536A6B}" type="sibTrans" cxnId="{2500FA00-72C3-4B5A-B4C3-29E95BB6BFF0}">
      <dgm:prSet/>
      <dgm:spPr/>
      <dgm:t>
        <a:bodyPr/>
        <a:lstStyle/>
        <a:p>
          <a:endParaRPr lang="cs-CZ"/>
        </a:p>
      </dgm:t>
    </dgm:pt>
    <dgm:pt modelId="{53A803A9-0F7C-4E0F-8F66-9BE9F674A874}" type="parTrans" cxnId="{2500FA00-72C3-4B5A-B4C3-29E95BB6BFF0}">
      <dgm:prSet/>
      <dgm:spPr/>
      <dgm:t>
        <a:bodyPr/>
        <a:lstStyle/>
        <a:p>
          <a:endParaRPr lang="cs-CZ"/>
        </a:p>
      </dgm:t>
    </dgm:pt>
    <dgm:pt modelId="{279811D1-0887-42F6-B378-20F1B245DF75}">
      <dgm:prSet phldrT="[Text]"/>
      <dgm:spPr/>
      <dgm:t>
        <a:bodyPr/>
        <a:lstStyle/>
        <a:p>
          <a:r>
            <a:rPr lang="cs-CZ" b="1" dirty="0" smtClean="0"/>
            <a:t>Mám nápadně dlouhé zadní končetiny a dlouhý ocas. </a:t>
          </a:r>
          <a:endParaRPr lang="cs-CZ" b="1" dirty="0"/>
        </a:p>
      </dgm:t>
    </dgm:pt>
    <dgm:pt modelId="{26E585AE-6F6B-4B07-949E-98FA3B78755B}" type="parTrans" cxnId="{0FE011C0-7C07-47D7-8E34-7D745A877CE5}">
      <dgm:prSet/>
      <dgm:spPr/>
    </dgm:pt>
    <dgm:pt modelId="{249A4660-C08E-4E03-9331-3ABF565E5FA0}" type="sibTrans" cxnId="{0FE011C0-7C07-47D7-8E34-7D745A877CE5}">
      <dgm:prSet/>
      <dgm:spPr/>
    </dgm:pt>
    <dgm:pt modelId="{987C2901-D5F2-4954-A1B6-DC1FEA7FCF19}">
      <dgm:prSet phldrT="[Text]"/>
      <dgm:spPr/>
      <dgm:t>
        <a:bodyPr/>
        <a:lstStyle/>
        <a:p>
          <a:r>
            <a:rPr lang="cs-CZ" b="1" dirty="0" smtClean="0"/>
            <a:t>Velmi dobře skáču.  Obvykle žiji ve skupinách.</a:t>
          </a:r>
          <a:endParaRPr lang="cs-CZ" b="1" dirty="0"/>
        </a:p>
      </dgm:t>
    </dgm:pt>
    <dgm:pt modelId="{CE109F7E-3B2B-459A-A4E0-44612834FAD9}" type="parTrans" cxnId="{79299A38-6970-406C-81E2-B0CEAF9E75C9}">
      <dgm:prSet/>
      <dgm:spPr/>
    </dgm:pt>
    <dgm:pt modelId="{CB1A4E0F-CEFC-4CDD-8C6A-FC2E04D54983}" type="sibTrans" cxnId="{79299A38-6970-406C-81E2-B0CEAF9E75C9}">
      <dgm:prSet/>
      <dgm:spPr/>
    </dgm:pt>
    <dgm:pt modelId="{4B5EEE1F-E2B6-4760-AF4C-E1EE505CA467}" type="pres">
      <dgm:prSet presAssocID="{C07B7D76-64C0-481F-86F9-E9C202F6F7A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171A267-5E7B-47DF-B9EE-939FB7BFD214}" type="pres">
      <dgm:prSet presAssocID="{32CF0F57-898F-4631-84B1-442B6C5F6D4C}" presName="linNode" presStyleCnt="0"/>
      <dgm:spPr/>
    </dgm:pt>
    <dgm:pt modelId="{CCACAC8F-5CFC-4B0D-A4D8-8E77115F195C}" type="pres">
      <dgm:prSet presAssocID="{32CF0F57-898F-4631-84B1-442B6C5F6D4C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C0A148-102E-4E0E-8AD0-5E9FC4DE3BDE}" type="pres">
      <dgm:prSet presAssocID="{32CF0F57-898F-4631-84B1-442B6C5F6D4C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B55E0E-CBCC-4092-9F93-32BD2A9D7F53}" type="pres">
      <dgm:prSet presAssocID="{880B7600-3D5E-4951-A401-7ED79BA6E0FE}" presName="sp" presStyleCnt="0"/>
      <dgm:spPr/>
    </dgm:pt>
    <dgm:pt modelId="{7D1FC4F4-7D95-4183-BE24-E1396A747DE3}" type="pres">
      <dgm:prSet presAssocID="{1FD762D7-0A67-48AA-B0F3-70A6FB50CC95}" presName="linNode" presStyleCnt="0"/>
      <dgm:spPr/>
    </dgm:pt>
    <dgm:pt modelId="{CB210DF3-15BD-4B98-A28C-9B5985A7C0FE}" type="pres">
      <dgm:prSet presAssocID="{1FD762D7-0A67-48AA-B0F3-70A6FB50CC95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DE7173-5894-42B2-839A-171D0E87A5FB}" type="pres">
      <dgm:prSet presAssocID="{1FD762D7-0A67-48AA-B0F3-70A6FB50CC95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0F50A6-12F4-4534-A6A4-C68F3765B7C3}" type="pres">
      <dgm:prSet presAssocID="{2DEDB41E-65CD-4A45-B42B-EC3767151121}" presName="sp" presStyleCnt="0"/>
      <dgm:spPr/>
    </dgm:pt>
    <dgm:pt modelId="{EFE1AC6A-1A8C-4A43-8289-0C30F4A1DC52}" type="pres">
      <dgm:prSet presAssocID="{37CFDE56-362E-4EE8-AAE7-BA6BF67B759E}" presName="linNode" presStyleCnt="0"/>
      <dgm:spPr/>
    </dgm:pt>
    <dgm:pt modelId="{1FE0124F-7ACD-451E-82C2-C2457FE201FC}" type="pres">
      <dgm:prSet presAssocID="{37CFDE56-362E-4EE8-AAE7-BA6BF67B759E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D1C280-0ECC-486D-A5D0-CB8B8F4E1C2B}" type="pres">
      <dgm:prSet presAssocID="{37CFDE56-362E-4EE8-AAE7-BA6BF67B759E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E011C0-7C07-47D7-8E34-7D745A877CE5}" srcId="{37CFDE56-362E-4EE8-AAE7-BA6BF67B759E}" destId="{279811D1-0887-42F6-B378-20F1B245DF75}" srcOrd="1" destOrd="0" parTransId="{26E585AE-6F6B-4B07-949E-98FA3B78755B}" sibTransId="{249A4660-C08E-4E03-9331-3ABF565E5FA0}"/>
    <dgm:cxn modelId="{1513619E-72B5-4F6A-851B-0ECC482257B6}" srcId="{32CF0F57-898F-4631-84B1-442B6C5F6D4C}" destId="{1C600274-EFD0-478F-9063-7115B788C5B1}" srcOrd="2" destOrd="0" parTransId="{7A6FDDED-4F83-4DE6-ABBD-3B6059F190D6}" sibTransId="{293BD181-9936-43C7-B282-B4F18515B4B7}"/>
    <dgm:cxn modelId="{07617C67-C80E-4BE9-909E-F04112AC173D}" type="presOf" srcId="{1C600274-EFD0-478F-9063-7115B788C5B1}" destId="{64C0A148-102E-4E0E-8AD0-5E9FC4DE3BDE}" srcOrd="0" destOrd="2" presId="urn:microsoft.com/office/officeart/2005/8/layout/vList5"/>
    <dgm:cxn modelId="{BA563C58-254B-4120-8957-333E6922BDA8}" srcId="{37CFDE56-362E-4EE8-AAE7-BA6BF67B759E}" destId="{976F04EA-9C5A-43E4-B50C-4C30ED7CE8AA}" srcOrd="0" destOrd="0" parTransId="{B6698A9E-0743-4ECA-BA11-6B290F425413}" sibTransId="{0A9754D9-5A99-49F4-8B1D-7217FFE1DA18}"/>
    <dgm:cxn modelId="{79299A38-6970-406C-81E2-B0CEAF9E75C9}" srcId="{37CFDE56-362E-4EE8-AAE7-BA6BF67B759E}" destId="{987C2901-D5F2-4954-A1B6-DC1FEA7FCF19}" srcOrd="2" destOrd="0" parTransId="{CE109F7E-3B2B-459A-A4E0-44612834FAD9}" sibTransId="{CB1A4E0F-CEFC-4CDD-8C6A-FC2E04D54983}"/>
    <dgm:cxn modelId="{28B66A9B-54B0-4800-8710-035714E2B3D6}" type="presOf" srcId="{C07B7D76-64C0-481F-86F9-E9C202F6F7A8}" destId="{4B5EEE1F-E2B6-4760-AF4C-E1EE505CA467}" srcOrd="0" destOrd="0" presId="urn:microsoft.com/office/officeart/2005/8/layout/vList5"/>
    <dgm:cxn modelId="{83A528C8-2308-4BFC-9837-BAFDDED47CD4}" type="presOf" srcId="{16970886-3A97-4466-91AE-C4153E847CCE}" destId="{39DE7173-5894-42B2-839A-171D0E87A5FB}" srcOrd="0" destOrd="3" presId="urn:microsoft.com/office/officeart/2005/8/layout/vList5"/>
    <dgm:cxn modelId="{20F37420-3560-4C21-BE41-A72D1D065848}" type="presOf" srcId="{976F04EA-9C5A-43E4-B50C-4C30ED7CE8AA}" destId="{61D1C280-0ECC-486D-A5D0-CB8B8F4E1C2B}" srcOrd="0" destOrd="0" presId="urn:microsoft.com/office/officeart/2005/8/layout/vList5"/>
    <dgm:cxn modelId="{46B8506C-ACB5-481D-87BB-3E14B12B2146}" srcId="{C07B7D76-64C0-481F-86F9-E9C202F6F7A8}" destId="{1FD762D7-0A67-48AA-B0F3-70A6FB50CC95}" srcOrd="1" destOrd="0" parTransId="{74D2AB5E-AB5C-45B0-ACEE-35B7B4EA2AB1}" sibTransId="{2DEDB41E-65CD-4A45-B42B-EC3767151121}"/>
    <dgm:cxn modelId="{D0E6B5F5-3C6D-4C00-9531-89BFABF00C8F}" srcId="{37CFDE56-362E-4EE8-AAE7-BA6BF67B759E}" destId="{7CD7F4CF-CC1B-49EC-96A8-C626D9395232}" srcOrd="3" destOrd="0" parTransId="{08F4CAD5-94CE-47C2-A0FC-882ED69234C6}" sibTransId="{9AAC76DE-C885-4AA1-B807-CA0195591B3C}"/>
    <dgm:cxn modelId="{70431F18-ACB4-4AFA-B497-9B6D44E1541E}" type="presOf" srcId="{275DC1AE-9A00-4A03-B113-A53FD9BDC37F}" destId="{64C0A148-102E-4E0E-8AD0-5E9FC4DE3BDE}" srcOrd="0" destOrd="0" presId="urn:microsoft.com/office/officeart/2005/8/layout/vList5"/>
    <dgm:cxn modelId="{A88D9F53-9F44-4A1B-995A-B791AB7FD293}" type="presOf" srcId="{37CFDE56-362E-4EE8-AAE7-BA6BF67B759E}" destId="{1FE0124F-7ACD-451E-82C2-C2457FE201FC}" srcOrd="0" destOrd="0" presId="urn:microsoft.com/office/officeart/2005/8/layout/vList5"/>
    <dgm:cxn modelId="{4B3A2EDD-DA6B-405D-A23E-A5A5BC9DDB04}" type="presOf" srcId="{1FD762D7-0A67-48AA-B0F3-70A6FB50CC95}" destId="{CB210DF3-15BD-4B98-A28C-9B5985A7C0FE}" srcOrd="0" destOrd="0" presId="urn:microsoft.com/office/officeart/2005/8/layout/vList5"/>
    <dgm:cxn modelId="{4BF27254-E850-491C-846B-CDA614186EEA}" srcId="{1FD762D7-0A67-48AA-B0F3-70A6FB50CC95}" destId="{3BA26F65-F74B-4FD5-A01E-0E8F6E7EBC5B}" srcOrd="2" destOrd="0" parTransId="{CC72EB40-D4FA-40BC-8261-D7056F96483B}" sibTransId="{D88DDA68-3FCC-48EB-8465-05D076DF1257}"/>
    <dgm:cxn modelId="{2500FA00-72C3-4B5A-B4C3-29E95BB6BFF0}" srcId="{1FD762D7-0A67-48AA-B0F3-70A6FB50CC95}" destId="{D26DCA09-B3B9-4D41-A87B-A0220CF20162}" srcOrd="0" destOrd="0" parTransId="{53A803A9-0F7C-4E0F-8F66-9BE9F674A874}" sibTransId="{D8EA7C03-06CC-4F3C-9395-5D00E4536A6B}"/>
    <dgm:cxn modelId="{7D37E733-885F-4960-A921-C959BE82C23F}" srcId="{C07B7D76-64C0-481F-86F9-E9C202F6F7A8}" destId="{32CF0F57-898F-4631-84B1-442B6C5F6D4C}" srcOrd="0" destOrd="0" parTransId="{2BA81A48-789C-4B69-96B3-776522238A26}" sibTransId="{880B7600-3D5E-4951-A401-7ED79BA6E0FE}"/>
    <dgm:cxn modelId="{9AED0B45-A160-4D80-9E8B-7AD97FDF402D}" type="presOf" srcId="{987C2901-D5F2-4954-A1B6-DC1FEA7FCF19}" destId="{61D1C280-0ECC-486D-A5D0-CB8B8F4E1C2B}" srcOrd="0" destOrd="2" presId="urn:microsoft.com/office/officeart/2005/8/layout/vList5"/>
    <dgm:cxn modelId="{B959C27B-1BB3-4E3C-B36F-A14FB9F79339}" type="presOf" srcId="{7A9C9DF9-5701-4FB6-A94C-E9C2CCAE82FF}" destId="{39DE7173-5894-42B2-839A-171D0E87A5FB}" srcOrd="0" destOrd="1" presId="urn:microsoft.com/office/officeart/2005/8/layout/vList5"/>
    <dgm:cxn modelId="{F29ED8FB-3F7E-4E51-95D7-25E046B3FB64}" type="presOf" srcId="{D26DCA09-B3B9-4D41-A87B-A0220CF20162}" destId="{39DE7173-5894-42B2-839A-171D0E87A5FB}" srcOrd="0" destOrd="0" presId="urn:microsoft.com/office/officeart/2005/8/layout/vList5"/>
    <dgm:cxn modelId="{F0739EF5-8AA8-4D71-A298-4E0EB73914D8}" type="presOf" srcId="{7CD7F4CF-CC1B-49EC-96A8-C626D9395232}" destId="{61D1C280-0ECC-486D-A5D0-CB8B8F4E1C2B}" srcOrd="0" destOrd="3" presId="urn:microsoft.com/office/officeart/2005/8/layout/vList5"/>
    <dgm:cxn modelId="{144D641C-AFCA-47D2-8253-7223466BBF92}" type="presOf" srcId="{32CF0F57-898F-4631-84B1-442B6C5F6D4C}" destId="{CCACAC8F-5CFC-4B0D-A4D8-8E77115F195C}" srcOrd="0" destOrd="0" presId="urn:microsoft.com/office/officeart/2005/8/layout/vList5"/>
    <dgm:cxn modelId="{718F3C83-A930-45E6-A9FD-34C862B37AC7}" srcId="{C07B7D76-64C0-481F-86F9-E9C202F6F7A8}" destId="{37CFDE56-362E-4EE8-AAE7-BA6BF67B759E}" srcOrd="2" destOrd="0" parTransId="{18254D65-2889-4E5B-8213-B4E9DA467FB9}" sibTransId="{F33A9C9C-8EC9-479A-8C63-1E7111125FBC}"/>
    <dgm:cxn modelId="{BCF05771-889E-4F83-BD17-4100AD52CB7D}" srcId="{32CF0F57-898F-4631-84B1-442B6C5F6D4C}" destId="{FD273A03-A0D3-46B1-A617-EB6B03E03823}" srcOrd="1" destOrd="0" parTransId="{E19FF54A-F934-4E30-A4F7-8194DBABF16B}" sibTransId="{90DF4A16-22BE-4D14-9F97-437C6ED85598}"/>
    <dgm:cxn modelId="{BE582645-EFB4-4F51-8C8B-5CE243B67E2D}" srcId="{32CF0F57-898F-4631-84B1-442B6C5F6D4C}" destId="{275DC1AE-9A00-4A03-B113-A53FD9BDC37F}" srcOrd="0" destOrd="0" parTransId="{924CCDCE-0F42-4B96-ADF6-9AEAFA5ED4F4}" sibTransId="{F1E71737-1745-4F8B-B5DA-C97A355DC3DF}"/>
    <dgm:cxn modelId="{C93597D9-4107-4368-9A8B-101089D2FC50}" type="presOf" srcId="{FD273A03-A0D3-46B1-A617-EB6B03E03823}" destId="{64C0A148-102E-4E0E-8AD0-5E9FC4DE3BDE}" srcOrd="0" destOrd="1" presId="urn:microsoft.com/office/officeart/2005/8/layout/vList5"/>
    <dgm:cxn modelId="{3E0C73DB-5048-4367-BB73-C52FBBD281AB}" type="presOf" srcId="{7BCFD2AA-4849-44C5-87AF-A62F5F08BAC2}" destId="{64C0A148-102E-4E0E-8AD0-5E9FC4DE3BDE}" srcOrd="0" destOrd="3" presId="urn:microsoft.com/office/officeart/2005/8/layout/vList5"/>
    <dgm:cxn modelId="{49B5F64E-7F87-4239-8EDE-DEFE5961AF73}" type="presOf" srcId="{3BA26F65-F74B-4FD5-A01E-0E8F6E7EBC5B}" destId="{39DE7173-5894-42B2-839A-171D0E87A5FB}" srcOrd="0" destOrd="2" presId="urn:microsoft.com/office/officeart/2005/8/layout/vList5"/>
    <dgm:cxn modelId="{22322FAE-C7E9-4C6A-AB60-0B1CA0326B71}" srcId="{32CF0F57-898F-4631-84B1-442B6C5F6D4C}" destId="{7BCFD2AA-4849-44C5-87AF-A62F5F08BAC2}" srcOrd="3" destOrd="0" parTransId="{4915C79E-A432-470D-8F32-7F3A0122BF1C}" sibTransId="{2D9D6302-AD45-4DEE-8657-5D30F43EFAB6}"/>
    <dgm:cxn modelId="{925059FB-A2B6-46D1-9217-0FAC90B9E6EF}" srcId="{1FD762D7-0A67-48AA-B0F3-70A6FB50CC95}" destId="{16970886-3A97-4466-91AE-C4153E847CCE}" srcOrd="3" destOrd="0" parTransId="{6B2A80C0-0AF1-492C-BDBB-0523049C0960}" sibTransId="{A8CCF5A8-C1A1-4C31-A188-64B1A9631695}"/>
    <dgm:cxn modelId="{A03DCA8D-417A-4BA3-8527-2800484A9F80}" srcId="{1FD762D7-0A67-48AA-B0F3-70A6FB50CC95}" destId="{7A9C9DF9-5701-4FB6-A94C-E9C2CCAE82FF}" srcOrd="1" destOrd="0" parTransId="{F4DBDE70-9C46-4AA5-BD90-96B28CEA0C91}" sibTransId="{5DE62010-CE03-4C4B-84D2-4D047CF4327A}"/>
    <dgm:cxn modelId="{BC1C8293-EABA-4191-925B-ACA84871020F}" type="presOf" srcId="{279811D1-0887-42F6-B378-20F1B245DF75}" destId="{61D1C280-0ECC-486D-A5D0-CB8B8F4E1C2B}" srcOrd="0" destOrd="1" presId="urn:microsoft.com/office/officeart/2005/8/layout/vList5"/>
    <dgm:cxn modelId="{8D376785-AF1A-48B3-B6CB-12E4A50C7EF3}" type="presParOf" srcId="{4B5EEE1F-E2B6-4760-AF4C-E1EE505CA467}" destId="{A171A267-5E7B-47DF-B9EE-939FB7BFD214}" srcOrd="0" destOrd="0" presId="urn:microsoft.com/office/officeart/2005/8/layout/vList5"/>
    <dgm:cxn modelId="{2F80B933-CC04-441E-BCE3-0B19E08D392A}" type="presParOf" srcId="{A171A267-5E7B-47DF-B9EE-939FB7BFD214}" destId="{CCACAC8F-5CFC-4B0D-A4D8-8E77115F195C}" srcOrd="0" destOrd="0" presId="urn:microsoft.com/office/officeart/2005/8/layout/vList5"/>
    <dgm:cxn modelId="{CB89E22F-D83C-476B-BC26-B7AF1B5A19CD}" type="presParOf" srcId="{A171A267-5E7B-47DF-B9EE-939FB7BFD214}" destId="{64C0A148-102E-4E0E-8AD0-5E9FC4DE3BDE}" srcOrd="1" destOrd="0" presId="urn:microsoft.com/office/officeart/2005/8/layout/vList5"/>
    <dgm:cxn modelId="{47F64AC3-825D-4EEC-96F5-96E4C0A83EA0}" type="presParOf" srcId="{4B5EEE1F-E2B6-4760-AF4C-E1EE505CA467}" destId="{2AB55E0E-CBCC-4092-9F93-32BD2A9D7F53}" srcOrd="1" destOrd="0" presId="urn:microsoft.com/office/officeart/2005/8/layout/vList5"/>
    <dgm:cxn modelId="{D08CA0CD-805F-4693-9D09-8123BD483FE5}" type="presParOf" srcId="{4B5EEE1F-E2B6-4760-AF4C-E1EE505CA467}" destId="{7D1FC4F4-7D95-4183-BE24-E1396A747DE3}" srcOrd="2" destOrd="0" presId="urn:microsoft.com/office/officeart/2005/8/layout/vList5"/>
    <dgm:cxn modelId="{B2B7B502-4264-4118-A0DC-67B4B1CE4A61}" type="presParOf" srcId="{7D1FC4F4-7D95-4183-BE24-E1396A747DE3}" destId="{CB210DF3-15BD-4B98-A28C-9B5985A7C0FE}" srcOrd="0" destOrd="0" presId="urn:microsoft.com/office/officeart/2005/8/layout/vList5"/>
    <dgm:cxn modelId="{C2A3666F-159A-4AA7-B58C-111B13F0F1E7}" type="presParOf" srcId="{7D1FC4F4-7D95-4183-BE24-E1396A747DE3}" destId="{39DE7173-5894-42B2-839A-171D0E87A5FB}" srcOrd="1" destOrd="0" presId="urn:microsoft.com/office/officeart/2005/8/layout/vList5"/>
    <dgm:cxn modelId="{C4908014-8670-4003-B59A-B9AA62FEE8DD}" type="presParOf" srcId="{4B5EEE1F-E2B6-4760-AF4C-E1EE505CA467}" destId="{CF0F50A6-12F4-4534-A6A4-C68F3765B7C3}" srcOrd="3" destOrd="0" presId="urn:microsoft.com/office/officeart/2005/8/layout/vList5"/>
    <dgm:cxn modelId="{86062B75-FE8B-41E4-BA28-A1463D02E90E}" type="presParOf" srcId="{4B5EEE1F-E2B6-4760-AF4C-E1EE505CA467}" destId="{EFE1AC6A-1A8C-4A43-8289-0C30F4A1DC52}" srcOrd="4" destOrd="0" presId="urn:microsoft.com/office/officeart/2005/8/layout/vList5"/>
    <dgm:cxn modelId="{DFCCAEE7-4432-4552-9701-343E49D25A12}" type="presParOf" srcId="{EFE1AC6A-1A8C-4A43-8289-0C30F4A1DC52}" destId="{1FE0124F-7ACD-451E-82C2-C2457FE201FC}" srcOrd="0" destOrd="0" presId="urn:microsoft.com/office/officeart/2005/8/layout/vList5"/>
    <dgm:cxn modelId="{4C3A8359-6A64-45D0-B8BD-F78DAA07EB12}" type="presParOf" srcId="{EFE1AC6A-1A8C-4A43-8289-0C30F4A1DC52}" destId="{61D1C280-0ECC-486D-A5D0-CB8B8F4E1C2B}" srcOrd="1" destOrd="0" presId="urn:microsoft.com/office/officeart/2005/8/layout/vList5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1" name="voltage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741613-477A-46E1-B26F-A7DE286B4DC2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A612E6-3DF1-4ED9-BD23-5293A8FD5B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voltage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428596" y="1714488"/>
          <a:ext cx="8286808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286116" y="435769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SUBTROPICKÝ PÁS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63F927"/>
          </a:solidFill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OVĚŘENÍ VE VÝUCE:</a:t>
            </a:r>
            <a:r>
              <a:rPr lang="cs-CZ" dirty="0" smtClean="0"/>
              <a:t> 13.10.2011</a:t>
            </a:r>
            <a:endParaRPr lang="cs-CZ" b="1" dirty="0" smtClean="0"/>
          </a:p>
          <a:p>
            <a:r>
              <a:rPr lang="cs-CZ" b="1" dirty="0" smtClean="0"/>
              <a:t>PŘEDMĚT: </a:t>
            </a:r>
            <a:r>
              <a:rPr lang="cs-CZ" dirty="0" smtClean="0"/>
              <a:t>Přírodověda</a:t>
            </a:r>
            <a:r>
              <a:rPr lang="cs-CZ" b="1" dirty="0" smtClean="0"/>
              <a:t>        ROČNÍK: </a:t>
            </a:r>
            <a:r>
              <a:rPr lang="cs-CZ" dirty="0" smtClean="0"/>
              <a:t>5.</a:t>
            </a:r>
            <a:endParaRPr lang="cs-CZ" b="1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subtropický pás, subtropické země, živočichové subtropického pásu</a:t>
            </a:r>
            <a:endParaRPr lang="cs-CZ" b="1" dirty="0" smtClean="0"/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Vlastivěda – orientace na mapě</a:t>
            </a:r>
            <a:endParaRPr lang="cs-CZ" b="1" dirty="0" smtClean="0"/>
          </a:p>
          <a:p>
            <a:r>
              <a:rPr lang="cs-CZ" b="1" dirty="0" smtClean="0"/>
              <a:t>ANOTACE:</a:t>
            </a:r>
            <a:r>
              <a:rPr lang="cs-CZ" dirty="0" smtClean="0"/>
              <a:t> DUM opakuje poznatky o tropickém pásu. Seznamuje žáky s charakteristickým podnebím subtropického pásu a jeho živočichy. Podněcuje žáky ke spolupráci při orientaci na mapě.</a:t>
            </a:r>
            <a:endParaRPr lang="cs-CZ" b="1" dirty="0"/>
          </a:p>
        </p:txBody>
      </p:sp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Opakujeme – tropický pás:</a:t>
            </a:r>
            <a:endParaRPr lang="cs-CZ" b="1" dirty="0"/>
          </a:p>
        </p:txBody>
      </p:sp>
      <p:sp>
        <p:nvSpPr>
          <p:cNvPr id="10" name="Výbuch 1 9"/>
          <p:cNvSpPr/>
          <p:nvPr/>
        </p:nvSpPr>
        <p:spPr>
          <a:xfrm>
            <a:off x="714348" y="3500438"/>
            <a:ext cx="3143272" cy="2786082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Vyjmenuj typy krajin , které zde můžeme najít.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4500562" y="1285860"/>
            <a:ext cx="3929090" cy="2214578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Kde najdeme tropický pás?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Výbuch 1 11"/>
          <p:cNvSpPr/>
          <p:nvPr/>
        </p:nvSpPr>
        <p:spPr>
          <a:xfrm>
            <a:off x="3714744" y="3286124"/>
            <a:ext cx="2500330" cy="2571768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Vyjmenuj 5 živočichů tropického pásu.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Výbuch 1 12"/>
          <p:cNvSpPr/>
          <p:nvPr/>
        </p:nvSpPr>
        <p:spPr>
          <a:xfrm>
            <a:off x="1071538" y="1285860"/>
            <a:ext cx="3143272" cy="2428892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Charakterizuj tropický pás.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Výbuch 1 13"/>
          <p:cNvSpPr/>
          <p:nvPr/>
        </p:nvSpPr>
        <p:spPr>
          <a:xfrm>
            <a:off x="6143636" y="3500438"/>
            <a:ext cx="2500330" cy="2571768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Znáš nějaké rostliny, které zde rostou?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7158" y="214290"/>
            <a:ext cx="8229600" cy="1143000"/>
          </a:xfrm>
        </p:spPr>
        <p:txBody>
          <a:bodyPr/>
          <a:lstStyle/>
          <a:p>
            <a:r>
              <a:rPr lang="cs-CZ" b="1" dirty="0" smtClean="0"/>
              <a:t>SUBTROPICKÝ PÁS</a:t>
            </a:r>
            <a:endParaRPr lang="cs-CZ" b="1" dirty="0"/>
          </a:p>
        </p:txBody>
      </p:sp>
      <p:sp>
        <p:nvSpPr>
          <p:cNvPr id="4" name="Elipsa 3"/>
          <p:cNvSpPr/>
          <p:nvPr/>
        </p:nvSpPr>
        <p:spPr>
          <a:xfrm>
            <a:off x="1142976" y="1571612"/>
            <a:ext cx="6858048" cy="4357718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929322" y="1285860"/>
            <a:ext cx="2714644" cy="92869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Kde ho najdeme?</a:t>
            </a:r>
            <a:endParaRPr lang="cs-CZ" b="1" dirty="0">
              <a:solidFill>
                <a:schemeClr val="tx1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714348" y="3786190"/>
            <a:ext cx="7786742" cy="1588"/>
          </a:xfrm>
          <a:prstGeom prst="line">
            <a:avLst/>
          </a:prstGeom>
          <a:ln w="28575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214414" y="3286124"/>
            <a:ext cx="6786610" cy="1588"/>
          </a:xfrm>
          <a:prstGeom prst="straightConnector1">
            <a:avLst/>
          </a:prstGeom>
          <a:ln w="28575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500166" y="2786058"/>
            <a:ext cx="6143668" cy="1588"/>
          </a:xfrm>
          <a:prstGeom prst="straightConnector1">
            <a:avLst/>
          </a:prstGeom>
          <a:ln w="28575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285852" y="4357694"/>
            <a:ext cx="6572296" cy="1588"/>
          </a:xfrm>
          <a:prstGeom prst="straightConnector1">
            <a:avLst/>
          </a:prstGeom>
          <a:ln w="28575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1571604" y="4857760"/>
            <a:ext cx="6000792" cy="1588"/>
          </a:xfrm>
          <a:prstGeom prst="straightConnector1">
            <a:avLst/>
          </a:prstGeom>
          <a:ln w="28575">
            <a:solidFill>
              <a:srgbClr val="7030A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Elipsa 20"/>
          <p:cNvSpPr/>
          <p:nvPr/>
        </p:nvSpPr>
        <p:spPr>
          <a:xfrm>
            <a:off x="357158" y="1142984"/>
            <a:ext cx="3929090" cy="135732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Zimy jsou krátké, poměrně teplé a málokdy sněží.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 Léta jsou dlouhá, velmi teplá a suchá.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2357422" y="5357826"/>
            <a:ext cx="4857784" cy="121444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Tvoří přechod mezi tropickým a mírným pásem. Mezi dnem a nocí jsou jen mírné rozdíly teplot. 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21" grpId="0" build="allAtOnce" animBg="1"/>
      <p:bldP spid="22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DSC05515.JPG"/>
          <p:cNvPicPr>
            <a:picLocks noGrp="1" noChangeAspect="1"/>
          </p:cNvPicPr>
          <p:nvPr>
            <p:ph idx="4294967295"/>
          </p:nvPr>
        </p:nvPicPr>
        <p:blipFill>
          <a:blip r:embed="rId3" cstate="print"/>
          <a:stretch>
            <a:fillRect/>
          </a:stretch>
        </p:blipFill>
        <p:spPr>
          <a:xfrm>
            <a:off x="357158" y="428604"/>
            <a:ext cx="8358187" cy="5976938"/>
          </a:xfrm>
          <a:prstGeom prst="roundRect">
            <a:avLst/>
          </a:prstGeom>
        </p:spPr>
      </p:pic>
      <p:sp>
        <p:nvSpPr>
          <p:cNvPr id="5" name="Vlna 4"/>
          <p:cNvSpPr/>
          <p:nvPr/>
        </p:nvSpPr>
        <p:spPr>
          <a:xfrm>
            <a:off x="5429256" y="642918"/>
            <a:ext cx="2928958" cy="571504"/>
          </a:xfrm>
          <a:prstGeom prst="wave">
            <a:avLst>
              <a:gd name="adj1" fmla="val 12500"/>
              <a:gd name="adj2" fmla="val 528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Subtropická krajina</a:t>
            </a:r>
            <a:endParaRPr lang="cs-CZ" b="1" dirty="0"/>
          </a:p>
        </p:txBody>
      </p:sp>
      <p:sp>
        <p:nvSpPr>
          <p:cNvPr id="6" name="Elipsa 5"/>
          <p:cNvSpPr/>
          <p:nvPr/>
        </p:nvSpPr>
        <p:spPr>
          <a:xfrm>
            <a:off x="714348" y="5000636"/>
            <a:ext cx="5214974" cy="128588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ysClr val="windowText" lastClr="000000"/>
                </a:solidFill>
              </a:rPr>
              <a:t>Subtropy jsou oblasti, do kterých často míříme za teplem na dovolené.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>
            <a:spLocks noGrp="1"/>
          </p:cNvSpPr>
          <p:nvPr>
            <p:ph type="title" idx="4294967295"/>
          </p:nvPr>
        </p:nvSpPr>
        <p:spPr>
          <a:xfrm>
            <a:off x="571472" y="500042"/>
            <a:ext cx="8229600" cy="1143000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ysClr val="windowText" lastClr="000000"/>
                </a:solidFill>
              </a:rPr>
              <a:t>Utvořte skupiny a vyhledejte na mapě subtropické země jednoho světadílu.</a:t>
            </a:r>
            <a:endParaRPr lang="cs-CZ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85786" y="5429264"/>
            <a:ext cx="7715304" cy="78581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Subtropy leží na severní polokouli mezi 30°a 45°,</a:t>
            </a:r>
          </a:p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 na jižní polokouli mezi obratníkem Kozoroha a 40°.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Oblouk 5"/>
          <p:cNvSpPr/>
          <p:nvPr/>
        </p:nvSpPr>
        <p:spPr>
          <a:xfrm>
            <a:off x="-1428792" y="3500438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85786" y="2285992"/>
            <a:ext cx="1928826" cy="914400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Evropa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715008" y="1928802"/>
            <a:ext cx="2000264" cy="928694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Amerika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643042" y="3929066"/>
            <a:ext cx="1928826" cy="914400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Afrika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786446" y="3857628"/>
            <a:ext cx="2071702" cy="914400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Asie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500430" y="2643182"/>
            <a:ext cx="1857388" cy="85725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Austrálie</a:t>
            </a:r>
            <a:endParaRPr lang="cs-CZ" b="1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7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Subtropické země.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7158" y="1071546"/>
          <a:ext cx="8501122" cy="5286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1500166" y="5929330"/>
            <a:ext cx="1428760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ŠAKAL </a:t>
            </a:r>
            <a:r>
              <a:rPr lang="cs-CZ" sz="2000" b="1" dirty="0" smtClean="0">
                <a:solidFill>
                  <a:schemeClr val="tx1"/>
                </a:solidFill>
              </a:rPr>
              <a:t>obecný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Živočichové  subtropického  pásu:</a:t>
            </a:r>
            <a:endParaRPr lang="cs-CZ" b="1" dirty="0"/>
          </a:p>
        </p:txBody>
      </p:sp>
      <p:pic>
        <p:nvPicPr>
          <p:cNvPr id="13" name="Zástupný symbol pro obsah 12" descr="cikád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3676" t="25254" r="14766" b="17923"/>
          <a:stretch>
            <a:fillRect/>
          </a:stretch>
        </p:blipFill>
        <p:spPr>
          <a:xfrm>
            <a:off x="357158" y="1285860"/>
            <a:ext cx="3198835" cy="2214578"/>
          </a:xfrm>
          <a:prstGeom prst="round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1142976" y="5929330"/>
            <a:ext cx="1857388" cy="7143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DANĚK </a:t>
            </a:r>
            <a:r>
              <a:rPr lang="cs-CZ" sz="2000" b="1" dirty="0" smtClean="0">
                <a:solidFill>
                  <a:schemeClr val="tx1"/>
                </a:solidFill>
              </a:rPr>
              <a:t>skvrnitý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42844" y="5929330"/>
            <a:ext cx="135732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PÁV </a:t>
            </a:r>
            <a:r>
              <a:rPr lang="cs-CZ" sz="2000" b="1" dirty="0" smtClean="0">
                <a:solidFill>
                  <a:schemeClr val="tx1"/>
                </a:solidFill>
              </a:rPr>
              <a:t>korunkatý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4" name="Obrázek 13" descr="DSC0351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3571876"/>
            <a:ext cx="3143271" cy="2357454"/>
          </a:xfrm>
          <a:prstGeom prst="roundRect">
            <a:avLst/>
          </a:prstGeom>
        </p:spPr>
      </p:pic>
      <p:pic>
        <p:nvPicPr>
          <p:cNvPr id="15" name="Obrázek 14" descr="DSC03551.JPG"/>
          <p:cNvPicPr>
            <a:picLocks noChangeAspect="1"/>
          </p:cNvPicPr>
          <p:nvPr/>
        </p:nvPicPr>
        <p:blipFill>
          <a:blip r:embed="rId5" cstate="print"/>
          <a:srcRect l="28125" t="25000" r="9375"/>
          <a:stretch>
            <a:fillRect/>
          </a:stretch>
        </p:blipFill>
        <p:spPr>
          <a:xfrm>
            <a:off x="3643306" y="1285860"/>
            <a:ext cx="2460653" cy="2214578"/>
          </a:xfrm>
          <a:prstGeom prst="roundRect">
            <a:avLst/>
          </a:prstGeom>
        </p:spPr>
      </p:pic>
      <p:pic>
        <p:nvPicPr>
          <p:cNvPr id="16" name="Obrázek 15" descr="DSC06592.JPG"/>
          <p:cNvPicPr>
            <a:picLocks noChangeAspect="1"/>
          </p:cNvPicPr>
          <p:nvPr/>
        </p:nvPicPr>
        <p:blipFill>
          <a:blip r:embed="rId6" cstate="print"/>
          <a:srcRect t="23958" r="21875"/>
          <a:stretch>
            <a:fillRect/>
          </a:stretch>
        </p:blipFill>
        <p:spPr>
          <a:xfrm>
            <a:off x="3643306" y="3643314"/>
            <a:ext cx="2504790" cy="2286016"/>
          </a:xfrm>
          <a:prstGeom prst="roundRect">
            <a:avLst/>
          </a:prstGeom>
        </p:spPr>
      </p:pic>
      <p:pic>
        <p:nvPicPr>
          <p:cNvPr id="17" name="Obrázek 16" descr="505.JPG"/>
          <p:cNvPicPr>
            <a:picLocks noChangeAspect="1"/>
          </p:cNvPicPr>
          <p:nvPr/>
        </p:nvPicPr>
        <p:blipFill>
          <a:blip r:embed="rId7" cstate="print"/>
          <a:srcRect l="18055" t="12500" r="8333"/>
          <a:stretch>
            <a:fillRect/>
          </a:stretch>
        </p:blipFill>
        <p:spPr>
          <a:xfrm>
            <a:off x="6286512" y="1214422"/>
            <a:ext cx="2628918" cy="4929222"/>
          </a:xfrm>
          <a:prstGeom prst="roundRect">
            <a:avLst/>
          </a:prstGeom>
        </p:spPr>
      </p:pic>
      <p:sp>
        <p:nvSpPr>
          <p:cNvPr id="18" name="Zaoblený obdélník 17"/>
          <p:cNvSpPr/>
          <p:nvPr/>
        </p:nvSpPr>
        <p:spPr>
          <a:xfrm>
            <a:off x="642910" y="285728"/>
            <a:ext cx="8001056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Poznáš  nás?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43174" y="5929330"/>
            <a:ext cx="1714512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KOALA </a:t>
            </a:r>
            <a:r>
              <a:rPr lang="cs-CZ" sz="2000" b="1" dirty="0" smtClean="0">
                <a:solidFill>
                  <a:schemeClr val="tx1"/>
                </a:solidFill>
              </a:rPr>
              <a:t>medvídkovitý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000496" y="5929330"/>
            <a:ext cx="1428760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RACEK </a:t>
            </a:r>
            <a:r>
              <a:rPr lang="cs-CZ" sz="2000" b="1" dirty="0" smtClean="0">
                <a:solidFill>
                  <a:schemeClr val="tx1"/>
                </a:solidFill>
              </a:rPr>
              <a:t>chechtavý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572264" y="5929330"/>
            <a:ext cx="1643074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KLOKAN </a:t>
            </a:r>
            <a:r>
              <a:rPr lang="cs-CZ" sz="2000" b="1" dirty="0" smtClean="0">
                <a:solidFill>
                  <a:schemeClr val="tx1"/>
                </a:solidFill>
              </a:rPr>
              <a:t>rudý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214942" y="5929330"/>
            <a:ext cx="1500198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PŠTROS </a:t>
            </a:r>
            <a:r>
              <a:rPr lang="cs-CZ" sz="2000" b="1" dirty="0" smtClean="0">
                <a:solidFill>
                  <a:schemeClr val="tx1"/>
                </a:solidFill>
              </a:rPr>
              <a:t>dvouprstý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429520" y="5929330"/>
            <a:ext cx="1428760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CIKÁDA 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Poznáš živočicha bez obrázku?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Zaoblený obdélník 7"/>
          <p:cNvSpPr/>
          <p:nvPr/>
        </p:nvSpPr>
        <p:spPr>
          <a:xfrm>
            <a:off x="714348" y="1785926"/>
            <a:ext cx="2500330" cy="1143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Koala medvídkovitý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14348" y="3286124"/>
            <a:ext cx="2500330" cy="11430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Šakal obecný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85786" y="4857760"/>
            <a:ext cx="2357454" cy="107157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Klokan rudý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8" grpId="0" build="p" animBg="1"/>
      <p:bldP spid="9" grpId="0" build="p" animBg="1"/>
      <p:bldP spid="10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SUBTROPICKÝ</a:t>
            </a:r>
            <a:r>
              <a:rPr lang="cs-CZ" dirty="0" smtClean="0"/>
              <a:t>  </a:t>
            </a:r>
            <a:r>
              <a:rPr lang="cs-CZ" b="1" dirty="0" smtClean="0"/>
              <a:t>PÁS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4768865"/>
          </a:xfrm>
          <a:solidFill>
            <a:srgbClr val="63F927"/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Tvoří přechod mezi tropickým a mírným pásem. 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Mezi dnem a nocí jsou jen mírné rozdíly teplot.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Léta jsou dlouhá, velmi teplá a suchá.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Zimy jsou krátké a jen málokdy sněží.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Jsou zde velmi vhodné podmínky pro zemědělství.</a:t>
            </a: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Rostliny:                                     Živočichové: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                (doplň podle učebnice)</a:t>
            </a:r>
          </a:p>
        </p:txBody>
      </p:sp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Vlastní fotografie</a:t>
            </a:r>
            <a:endParaRPr lang="cs-CZ" sz="2800" dirty="0"/>
          </a:p>
        </p:txBody>
      </p:sp>
    </p:spTree>
  </p:cSld>
  <p:clrMapOvr>
    <a:masterClrMapping/>
  </p:clrMapOvr>
  <p:transition spd="slow">
    <p:dissolve/>
    <p:sndAc>
      <p:stSnd>
        <p:snd r:embed="rId2" name="voltage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523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SUBTROPICKÝ PÁS</vt:lpstr>
      <vt:lpstr>Opakujeme – tropický pás:</vt:lpstr>
      <vt:lpstr>SUBTROPICKÝ PÁS</vt:lpstr>
      <vt:lpstr>Snímek 5</vt:lpstr>
      <vt:lpstr>Utvořte skupiny a vyhledejte na mapě subtropické země jednoho světadílu.</vt:lpstr>
      <vt:lpstr>Subtropické země.</vt:lpstr>
      <vt:lpstr>Živočichové  subtropického  pásu:</vt:lpstr>
      <vt:lpstr>Poznáš živočicha bez obrázku?</vt:lpstr>
      <vt:lpstr>SUBTROPICKÝ  PÁS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31</cp:revision>
  <dcterms:created xsi:type="dcterms:W3CDTF">2011-06-24T18:49:27Z</dcterms:created>
  <dcterms:modified xsi:type="dcterms:W3CDTF">2012-01-25T21:13:22Z</dcterms:modified>
</cp:coreProperties>
</file>