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9" r:id="rId3"/>
    <p:sldId id="260" r:id="rId4"/>
    <p:sldId id="258" r:id="rId5"/>
    <p:sldId id="257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2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5B129A0-90A1-4703-97AE-F31B01607428}" type="datetimeFigureOut">
              <a:rPr lang="cs-CZ" smtClean="0"/>
              <a:t>6.10.2011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01A079C-E31F-41CC-8F41-7906D1F43A0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3259624"/>
              </p:ext>
            </p:extLst>
          </p:nvPr>
        </p:nvGraphicFramePr>
        <p:xfrm>
          <a:off x="0" y="12700"/>
          <a:ext cx="9164638" cy="68738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4" name="Prezentace" r:id="rId3" imgW="3886130" imgH="2915385" progId="PowerPoint.Show.8">
                  <p:embed/>
                </p:oleObj>
              </mc:Choice>
              <mc:Fallback>
                <p:oleObj name="Prezentace" r:id="rId3" imgW="3886130" imgH="2915385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2700"/>
                        <a:ext cx="9164638" cy="687387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3158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23528" y="765175"/>
            <a:ext cx="8820472" cy="3959225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cs-CZ" sz="7200" dirty="0" smtClean="0">
                <a:solidFill>
                  <a:schemeClr val="accent5">
                    <a:lumMod val="50000"/>
                  </a:schemeClr>
                </a:solidFill>
              </a:rPr>
              <a:t>Vlastnosti plynných látek</a:t>
            </a:r>
          </a:p>
        </p:txBody>
      </p:sp>
      <p:pic>
        <p:nvPicPr>
          <p:cNvPr id="1026" name="Picture 2" descr="C:\Users\ZSTREBON\AppData\Local\Microsoft\Windows\Temporary Internet Files\Content.IE5\8NBSO597\MC9000786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501008"/>
            <a:ext cx="3513410" cy="2678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53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Umíš odpovědět</a:t>
            </a:r>
            <a:endParaRPr lang="cs-CZ" sz="54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52818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0000" b="1" dirty="0" smtClean="0"/>
              <a:t>?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Jaké znáš plyny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Jaké jsou vlastnosti plynů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Kde se využívá vlastností plynů</a:t>
            </a:r>
          </a:p>
          <a:p>
            <a:pPr marL="0" indent="0">
              <a:buNone/>
            </a:pP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ZSTREBON\AppData\Local\Microsoft\Windows\Temporary Internet Files\Content.IE5\VNE1GDJN\MP9004034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628800"/>
            <a:ext cx="1881672" cy="235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PJJ4B25O\MC900340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845820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48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42875" y="404664"/>
            <a:ext cx="8702675" cy="6310461"/>
          </a:xfrm>
        </p:spPr>
        <p:txBody>
          <a:bodyPr>
            <a:normAutofit/>
          </a:bodyPr>
          <a:lstStyle/>
          <a:p>
            <a:pPr marL="0" indent="0" algn="ctr" eaLnBrk="1" hangingPunct="1">
              <a:lnSpc>
                <a:spcPct val="90000"/>
              </a:lnSpc>
              <a:buNone/>
            </a:pPr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vlastnosti plynů</a:t>
            </a:r>
          </a:p>
          <a:p>
            <a:pPr marL="0" indent="0" algn="ctr" eaLnBrk="1" hangingPunct="1">
              <a:lnSpc>
                <a:spcPct val="90000"/>
              </a:lnSpc>
              <a:buNone/>
            </a:pPr>
            <a:endParaRPr lang="cs-CZ" sz="4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lnSpc>
                <a:spcPct val="90000"/>
              </a:lnSpc>
            </a:pPr>
            <a:r>
              <a:rPr lang="cs-CZ" sz="4000" b="1" dirty="0" smtClean="0">
                <a:solidFill>
                  <a:srgbClr val="0070C0"/>
                </a:solidFill>
              </a:rPr>
              <a:t>molekuly zcela volné </a:t>
            </a:r>
          </a:p>
          <a:p>
            <a:pPr eaLnBrk="1" hangingPunct="1">
              <a:lnSpc>
                <a:spcPct val="90000"/>
              </a:lnSpc>
            </a:pPr>
            <a:r>
              <a:rPr lang="cs-CZ" sz="4000" b="1" dirty="0" smtClean="0">
                <a:solidFill>
                  <a:srgbClr val="0070C0"/>
                </a:solidFill>
              </a:rPr>
              <a:t>téměř na sebe silově nepůsobí</a:t>
            </a:r>
          </a:p>
          <a:p>
            <a:pPr eaLnBrk="1" hangingPunct="1">
              <a:lnSpc>
                <a:spcPct val="90000"/>
              </a:lnSpc>
            </a:pPr>
            <a:r>
              <a:rPr lang="cs-CZ" sz="4000" b="1" dirty="0" smtClean="0">
                <a:solidFill>
                  <a:srgbClr val="0070C0"/>
                </a:solidFill>
              </a:rPr>
              <a:t>pohybují se neustálým neuspořádaným pohybem </a:t>
            </a:r>
          </a:p>
          <a:p>
            <a:pPr eaLnBrk="1" hangingPunct="1">
              <a:lnSpc>
                <a:spcPct val="90000"/>
              </a:lnSpc>
            </a:pPr>
            <a:r>
              <a:rPr lang="cs-CZ" sz="4000" b="1" dirty="0" smtClean="0">
                <a:solidFill>
                  <a:srgbClr val="0070C0"/>
                </a:solidFill>
              </a:rPr>
              <a:t>vždy vyplní celý objem nádoby</a:t>
            </a:r>
          </a:p>
          <a:p>
            <a:pPr>
              <a:lnSpc>
                <a:spcPct val="90000"/>
              </a:lnSpc>
            </a:pPr>
            <a:r>
              <a:rPr lang="cs-CZ" sz="4000" b="1" dirty="0">
                <a:solidFill>
                  <a:srgbClr val="0070C0"/>
                </a:solidFill>
              </a:rPr>
              <a:t>stlačitelné</a:t>
            </a:r>
          </a:p>
          <a:p>
            <a:pPr eaLnBrk="1" hangingPunct="1">
              <a:lnSpc>
                <a:spcPct val="90000"/>
              </a:lnSpc>
            </a:pPr>
            <a:endParaRPr lang="cs-CZ" sz="4000" b="1" dirty="0" smtClean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ZSTREBON\AppData\Local\Microsoft\Windows\Temporary Internet Files\Content.IE5\VNE1GDJN\MC900320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653136"/>
            <a:ext cx="1418234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841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04664"/>
            <a:ext cx="9036496" cy="6336704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4000" b="1" dirty="0" smtClean="0">
                <a:solidFill>
                  <a:srgbClr val="0070C0"/>
                </a:solidFill>
              </a:rPr>
              <a:t>rozpínavé</a:t>
            </a:r>
          </a:p>
          <a:p>
            <a:pPr>
              <a:lnSpc>
                <a:spcPct val="90000"/>
              </a:lnSpc>
            </a:pPr>
            <a:r>
              <a:rPr lang="cs-CZ" sz="4000" b="1" dirty="0" smtClean="0">
                <a:solidFill>
                  <a:srgbClr val="0070C0"/>
                </a:solidFill>
              </a:rPr>
              <a:t>tekuté </a:t>
            </a:r>
          </a:p>
          <a:p>
            <a:pPr>
              <a:lnSpc>
                <a:spcPct val="90000"/>
              </a:lnSpc>
            </a:pPr>
            <a:r>
              <a:rPr lang="cs-CZ" sz="4000" b="1" dirty="0" smtClean="0">
                <a:solidFill>
                  <a:srgbClr val="0070C0"/>
                </a:solidFill>
              </a:rPr>
              <a:t>nevytváří </a:t>
            </a:r>
            <a:r>
              <a:rPr lang="cs-CZ" sz="4000" b="1" dirty="0">
                <a:solidFill>
                  <a:srgbClr val="0070C0"/>
                </a:solidFill>
              </a:rPr>
              <a:t>vodorovnou hladinu</a:t>
            </a:r>
          </a:p>
          <a:p>
            <a:pPr>
              <a:lnSpc>
                <a:spcPct val="90000"/>
              </a:lnSpc>
            </a:pPr>
            <a:r>
              <a:rPr lang="cs-CZ" sz="4000" b="1" dirty="0">
                <a:solidFill>
                  <a:srgbClr val="0070C0"/>
                </a:solidFill>
              </a:rPr>
              <a:t>nemají stálý tvar ani </a:t>
            </a:r>
            <a:r>
              <a:rPr lang="cs-CZ" sz="4000" b="1" dirty="0" smtClean="0">
                <a:solidFill>
                  <a:srgbClr val="0070C0"/>
                </a:solidFill>
              </a:rPr>
              <a:t>objem</a:t>
            </a:r>
          </a:p>
          <a:p>
            <a:pPr>
              <a:lnSpc>
                <a:spcPct val="90000"/>
              </a:lnSpc>
            </a:pPr>
            <a:r>
              <a:rPr lang="cs-CZ" sz="4000" b="1" dirty="0">
                <a:solidFill>
                  <a:srgbClr val="0070C0"/>
                </a:solidFill>
              </a:rPr>
              <a:t>v</a:t>
            </a:r>
            <a:r>
              <a:rPr lang="cs-CZ" sz="4000" b="1" dirty="0" smtClean="0">
                <a:solidFill>
                  <a:srgbClr val="0070C0"/>
                </a:solidFill>
              </a:rPr>
              <a:t>elmi malá hustota</a:t>
            </a:r>
            <a:endParaRPr lang="cs-CZ" sz="4000" b="1" dirty="0">
              <a:solidFill>
                <a:srgbClr val="0070C0"/>
              </a:solidFill>
            </a:endParaRPr>
          </a:p>
          <a:p>
            <a:endParaRPr lang="cs-CZ" dirty="0"/>
          </a:p>
        </p:txBody>
      </p:sp>
      <p:pic>
        <p:nvPicPr>
          <p:cNvPr id="3074" name="Picture 2" descr="C:\Users\ZSTREBON\AppData\Local\Microsoft\Windows\Temporary Internet Files\Content.IE5\PJJ4B25O\MC9004372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84984"/>
            <a:ext cx="2366026" cy="315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XJ5LUPFK\MC9002522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887293"/>
            <a:ext cx="2448272" cy="255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39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accent5">
                    <a:lumMod val="50000"/>
                  </a:schemeClr>
                </a:solidFill>
              </a:rPr>
              <a:t>Otázky k procvičení</a:t>
            </a:r>
            <a:endParaRPr lang="cs-CZ" sz="5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1.Na čem závisí neuspořádaný pohyb molekul ?</a:t>
            </a:r>
          </a:p>
          <a:p>
            <a:pPr marL="0" indent="0">
              <a:buNone/>
            </a:pPr>
            <a:r>
              <a:rPr lang="cs-CZ" sz="3200" i="1" dirty="0" smtClean="0">
                <a:solidFill>
                  <a:srgbClr val="FF0000"/>
                </a:solidFill>
              </a:rPr>
              <a:t>Na teplotě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2.Kde se využívá rozpínavosti plynu ?</a:t>
            </a:r>
          </a:p>
          <a:p>
            <a:pPr marL="0" indent="0">
              <a:buNone/>
            </a:pPr>
            <a:r>
              <a:rPr lang="cs-CZ" sz="3200" i="1" dirty="0" smtClean="0">
                <a:solidFill>
                  <a:srgbClr val="FF0000"/>
                </a:solidFill>
              </a:rPr>
              <a:t>Míč, pneumatika, balónek.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3.Z jakých plynů se skládá vzduch ?</a:t>
            </a:r>
          </a:p>
          <a:p>
            <a:pPr marL="0" indent="0">
              <a:buNone/>
            </a:pPr>
            <a:r>
              <a:rPr lang="cs-CZ" sz="3200" i="1" dirty="0" smtClean="0">
                <a:solidFill>
                  <a:srgbClr val="FF0000"/>
                </a:solidFill>
              </a:rPr>
              <a:t>Kyslík, dusík, oxid uhličitý, vzácné plyny.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4.Kde jsou molekuly blíž – v pneumatice nebo v místnosti ? </a:t>
            </a:r>
          </a:p>
          <a:p>
            <a:pPr marL="0" indent="0">
              <a:buNone/>
            </a:pPr>
            <a:r>
              <a:rPr lang="cs-CZ" sz="3200" i="1" dirty="0" smtClean="0">
                <a:solidFill>
                  <a:srgbClr val="FF0000"/>
                </a:solidFill>
              </a:rPr>
              <a:t>V pneumatice.</a:t>
            </a:r>
            <a:endParaRPr lang="cs-CZ" sz="32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700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404813"/>
            <a:ext cx="8504238" cy="5694362"/>
          </a:xfrm>
        </p:spPr>
        <p:txBody>
          <a:bodyPr/>
          <a:lstStyle/>
          <a:p>
            <a:pPr marL="44450" indent="0"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Použitá literatura  a zdroj obrázků :</a:t>
            </a:r>
          </a:p>
          <a:p>
            <a:pPr marL="44450" indent="0">
              <a:buFont typeface="Wingdings 2" pitchFamily="18" charset="2"/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44450" indent="0"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TESAŘ, Jiří; JÁCHYM, František. </a:t>
            </a:r>
            <a:r>
              <a:rPr lang="cs-CZ" sz="2400" b="1" i="1" dirty="0" smtClean="0">
                <a:solidFill>
                  <a:srgbClr val="0070C0"/>
                </a:solidFill>
              </a:rPr>
              <a:t>Fyzika 3 pro ZŠ : Světelné jevy, Mechanické vlastnosti látek</a:t>
            </a:r>
            <a:r>
              <a:rPr lang="cs-CZ" sz="2400" b="1" dirty="0" smtClean="0">
                <a:solidFill>
                  <a:srgbClr val="0070C0"/>
                </a:solidFill>
              </a:rPr>
              <a:t>. 1. vydání. Praha : SPN, 2009. 120 s. ISBN 978-80-7235-414-6.</a:t>
            </a:r>
          </a:p>
          <a:p>
            <a:pPr marL="44450" indent="0">
              <a:buFont typeface="Wingdings 2" pitchFamily="18" charset="2"/>
              <a:buNone/>
            </a:pPr>
            <a:endParaRPr lang="cs-CZ" sz="2400" b="1" dirty="0" smtClean="0">
              <a:solidFill>
                <a:srgbClr val="0070C0"/>
              </a:solidFill>
            </a:endParaRPr>
          </a:p>
          <a:p>
            <a:pPr marL="44450" indent="0"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61992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91</TotalTime>
  <Words>139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Deluxe</vt:lpstr>
      <vt:lpstr>Prezentace aplikace Microsoft PowerPoint 97–2003</vt:lpstr>
      <vt:lpstr>Prezentace aplikace PowerPoint</vt:lpstr>
      <vt:lpstr>Vlastnosti plynných látek</vt:lpstr>
      <vt:lpstr>Umíš odpovědět</vt:lpstr>
      <vt:lpstr>Prezentace aplikace PowerPoint</vt:lpstr>
      <vt:lpstr>Prezentace aplikace PowerPoint</vt:lpstr>
      <vt:lpstr>Otázky k procvičení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8</cp:revision>
  <dcterms:created xsi:type="dcterms:W3CDTF">2011-10-06T14:36:03Z</dcterms:created>
  <dcterms:modified xsi:type="dcterms:W3CDTF">2011-10-06T18:33:33Z</dcterms:modified>
</cp:coreProperties>
</file>