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6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Default Extension="bin" ContentType="application/vnd.openxmlformats-officedocument.oleObject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</p:sldMasterIdLst>
  <p:sldIdLst>
    <p:sldId id="262" r:id="rId7"/>
    <p:sldId id="257" r:id="rId8"/>
    <p:sldId id="258" r:id="rId9"/>
    <p:sldId id="259" r:id="rId10"/>
    <p:sldId id="260" r:id="rId11"/>
    <p:sldId id="261" r:id="rId12"/>
    <p:sldId id="263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5EB3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1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>
            <a:noAutofit/>
          </a:bodyPr>
          <a:lstStyle>
            <a:lvl1pPr>
              <a:defRPr sz="6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C1965-781B-4CFF-AF3A-478CE569195B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239AA-65B4-4014-8A10-38F9293206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2FAC7-CAD9-4F25-9670-AB130CEE4831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5D1A3-59B9-4A72-B2BE-A5DFA66DC6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>
            <a:noAutofit/>
          </a:bodyPr>
          <a:lstStyle>
            <a:lvl1pPr algn="l">
              <a:defRPr sz="48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A184D-D56D-4A3F-A6CC-DE39ABC30DA3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B99F0-754A-45B3-9E11-A5E0C2CCC1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4A846-75C3-43C2-8D73-1E84D4866261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3C86A-79AA-42E8-BB9E-91744867D7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01D9F-7702-4E82-B8E2-E836A81E2AD6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A55AFA-E599-4CE5-8D8F-A4054C57B9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0988"/>
            <a:ext cx="1828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776237-77DF-43AB-8D34-03B8526C0DB1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90636-14F8-4893-8AC8-A28A86485B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62B83-EE02-435E-AB0B-34745E19A5A2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EF957-B4B0-43E3-A565-B2FBF03F17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/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60012-E6A1-46D9-AF41-3F4E17305F06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84392-E06F-486A-9A48-8A4639C976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/>
          <a:lstStyle>
            <a:lvl1pPr algn="l">
              <a:defRPr sz="1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B7C38-9A20-42A6-A438-3876C9FA67F4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85D55-4A6C-434B-AD9D-8E1DBD2CF6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EC1141-8359-4A75-9644-7091E02D1D21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3677A-11EC-49D1-AB51-43CB3C6DF6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A6D27D-01CC-4CC3-B0E7-0DBAD5683D82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92FB2-804D-40A7-8666-7E63D0F9AA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>
            <a:noAutofit/>
          </a:bodyPr>
          <a:lstStyle>
            <a:lvl1pPr>
              <a:defRPr sz="6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73F2C-B245-41C3-9BF3-5DB45E2E0EA5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B04A8E-0542-46DE-95E2-58402927D2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4BCA5-2950-4A18-8ABB-74ECA5C73A5B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588A7-65BB-47B5-AA9B-650C6BDD88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>
            <a:noAutofit/>
          </a:bodyPr>
          <a:lstStyle>
            <a:lvl1pPr algn="l">
              <a:defRPr sz="48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C27F9-2385-4CF4-B5F8-69EA5120A985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4D6F0-A5E0-42B1-BD1C-949E6D9ED5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9FAC6-4F3B-4F50-807D-AD09495E5677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45FE6-74B0-4090-BAB7-09982F1DC1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B2DE2-D689-4636-9B23-592A48D46737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EB455-9F2E-4AD9-A000-033C22D788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0988"/>
            <a:ext cx="1828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BD96FF-F227-4B50-B702-C67E37D04D0F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472623-2FC4-422D-B9A2-89B8F97B18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26DB0-97DE-49E1-A813-3A86CEC246A3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2B2A9-E86A-4EDE-913D-2E99CEFB72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/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D1A8F-2899-45B3-93F7-D8E96E28D273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5AE5E3-CC96-4B66-9BD7-D7EDA0EFF3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/>
          <a:lstStyle>
            <a:lvl1pPr algn="l">
              <a:defRPr sz="1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36674-EB95-40D4-882A-DF50427BF3A3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CE132-BDA5-4BB4-8389-ECE6CB6241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D01EC-B2E5-4E03-BA69-E2BC895AAB23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3B935-A8D1-491B-9147-702156286A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9AF5C5-0000-401D-B3D2-A667418B5AF6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58E366-556B-4D61-9102-465A0C9EE2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>
            <a:noAutofit/>
          </a:bodyPr>
          <a:lstStyle>
            <a:lvl1pPr>
              <a:defRPr sz="6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3B279-2B4A-4B6B-BAB9-BE6131E0CCD0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E78B1-E3F8-4853-BD83-1A4E0B09CE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82769-0422-4D1B-AD8E-7C13557A5741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B8432-F0CB-4DF5-8985-0D376FCCEA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>
            <a:noAutofit/>
          </a:bodyPr>
          <a:lstStyle>
            <a:lvl1pPr algn="l">
              <a:defRPr sz="48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9BA12-8FD9-4755-BAD1-9BFBE193AAC7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A4922-D209-4CF4-95DB-D9894A948E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FA744-CAE3-413B-852D-47CDD9A2FFDD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62A7A-8211-4608-AE29-F078F18670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062B1-9E67-4916-B66B-DC336B702406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4F2EE-B5AA-4F70-AEA8-2010EDB198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0988"/>
            <a:ext cx="1828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71862C-691C-4FA7-836E-D9A344554B1A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8F61AA-5505-453D-ABD9-EA3AD49679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7A0E6-9A44-4F46-8EBB-E55668158F03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1A95F-9ADD-4A3F-B6A7-CA0C514B0A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/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CB65A-9C29-4D3B-B420-2FA532AFEBD8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2624C-EEB3-4EA1-8E91-A21C45BC01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/>
          <a:lstStyle>
            <a:lvl1pPr algn="l">
              <a:defRPr sz="1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37419-6046-4DAA-8B45-F2E15C0EEF01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115B2B-05FE-4438-AB75-861F2A9F08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38D48-2113-4F97-8E90-CA9A15D63DCC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C57F9-18E4-434B-8EFE-FAFAFD8B85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E505A-BA10-47FB-A900-AFB87252C025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B4458-5D6A-4CC1-836E-57C64FD40D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>
            <a:noAutofit/>
          </a:bodyPr>
          <a:lstStyle>
            <a:lvl1pPr>
              <a:defRPr sz="6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10F82B-C36F-4A3B-B006-F0227530F13C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912C4-2CED-40F4-9D68-A4142EC5C0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473F9-0B0D-4736-981C-FDFE2927C08B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74D4D-76A8-4AAD-9165-BE1850D6EF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>
            <a:noAutofit/>
          </a:bodyPr>
          <a:lstStyle>
            <a:lvl1pPr algn="l">
              <a:defRPr sz="48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B09E4-F8BE-4D4A-93AA-4D3EC98A1BC9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172D2-5FE0-4307-970D-AD567F86E8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18D9F-FA69-46DC-82F3-F902D42B22CD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A03979-602B-45BF-AF4B-22CF5CC17B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70698-912C-422C-AC4D-A328540981FC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BC41C-CCB5-46FD-90A2-3AE42F9822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0988"/>
            <a:ext cx="1828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AF5BCB-CE03-44E1-A874-352FDCD449B6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4D08A-BA2F-432A-AC95-FF39423E1E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E339E-4D0C-4E59-97FB-21EF3388199C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766A69-4F3C-4F22-865A-078C56963B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/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E4500-F8D9-4D7A-9616-E6555AC0D45F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528D0-C5A4-4D31-A568-0B8AF604F4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/>
          <a:lstStyle>
            <a:lvl1pPr algn="l">
              <a:defRPr sz="1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BAB54-5718-4C2E-9983-0458EDAFD8B8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755CD-63B2-4850-9223-BA738EE3BD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424BC-CE9F-4039-83AC-88952943E0B1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C6907-A1B9-4CC9-B4B4-CE2C1F09B5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F4FD6-554C-4429-AA9D-155D418F0FC1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ABF23-A534-4FB5-9E6B-15649039C5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>
            <a:noAutofit/>
          </a:bodyPr>
          <a:lstStyle>
            <a:lvl1pPr>
              <a:defRPr sz="6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DC8AF-E297-4C46-8C03-96D20A83C55E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3CB8C-687E-43B4-8EAA-B276B4CC90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E92AC-01FC-47DE-A1FF-A0650C075CA0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B0263-345F-4B0E-AFE3-B98EB7A781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>
            <a:noAutofit/>
          </a:bodyPr>
          <a:lstStyle>
            <a:lvl1pPr algn="l">
              <a:defRPr sz="48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7A78F-10D1-4FDD-9BC2-735335EBA999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7BCFD-7629-4AFE-88AA-736564299E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1E84E-A66A-4C2B-9A93-44D8F903DD45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63DB9-5522-41DF-8EB4-BE805EFCC6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172E6-1B2A-4F56-B649-5C2E16B69737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1D6178-854B-48EA-A731-570E0A179C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0988"/>
            <a:ext cx="1828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318AE-3115-4ECD-8E3A-E5AEB9F55F88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91923-DD9C-4820-BCD2-AC2B8037BE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3E7BB-56D5-46BD-8699-6C7C76E7724A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883CA-4B9C-4362-B686-B912FA2B69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/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875EE-E881-4D76-982E-3401B68DBF79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C6340-1693-4996-A478-F3E158DB9A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/>
          <a:lstStyle>
            <a:lvl1pPr algn="l">
              <a:defRPr sz="1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66AA2-14EC-409C-86BC-CBE2F7C82353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7CB6A-20B1-4728-9AC2-2C78B9B6A9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7B68F-A616-4CE4-B9CF-F23C83097D36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C57D7-0F26-4399-9730-5FD3F9E15E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C23E6-0003-4DFE-BF6D-9B3C4E3566DD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A626B-B944-424B-8205-29323525BB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 rot="-215207">
              <a:off x="3692" y="234"/>
              <a:ext cx="1857" cy="3625"/>
              <a:chOff x="3010" y="778"/>
              <a:chExt cx="1857" cy="3625"/>
            </a:xfrm>
          </p:grpSpPr>
          <p:sp>
            <p:nvSpPr>
              <p:cNvPr id="39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3" y="776"/>
                <a:ext cx="1333" cy="1485"/>
              </a:xfrm>
              <a:custGeom>
                <a:avLst/>
                <a:gdLst>
                  <a:gd name="T0" fmla="*/ 2026 w 596"/>
                  <a:gd name="T1" fmla="*/ 45486 h 666"/>
                  <a:gd name="T2" fmla="*/ 725 w 596"/>
                  <a:gd name="T3" fmla="*/ 41892 h 666"/>
                  <a:gd name="T4" fmla="*/ 0 w 596"/>
                  <a:gd name="T5" fmla="*/ 35497 h 666"/>
                  <a:gd name="T6" fmla="*/ 505 w 596"/>
                  <a:gd name="T7" fmla="*/ 27294 h 666"/>
                  <a:gd name="T8" fmla="*/ 3131 w 596"/>
                  <a:gd name="T9" fmla="*/ 18569 h 666"/>
                  <a:gd name="T10" fmla="*/ 8604 w 596"/>
                  <a:gd name="T11" fmla="*/ 10310 h 666"/>
                  <a:gd name="T12" fmla="*/ 17787 w 596"/>
                  <a:gd name="T13" fmla="*/ 3804 h 666"/>
                  <a:gd name="T14" fmla="*/ 30898 w 596"/>
                  <a:gd name="T15" fmla="*/ 223 h 666"/>
                  <a:gd name="T16" fmla="*/ 47572 w 596"/>
                  <a:gd name="T17" fmla="*/ 1108 h 666"/>
                  <a:gd name="T18" fmla="*/ 60607 w 596"/>
                  <a:gd name="T19" fmla="*/ 8382 h 666"/>
                  <a:gd name="T20" fmla="*/ 69341 w 596"/>
                  <a:gd name="T21" fmla="*/ 20299 h 666"/>
                  <a:gd name="T22" fmla="*/ 73999 w 596"/>
                  <a:gd name="T23" fmla="*/ 34877 h 666"/>
                  <a:gd name="T24" fmla="*/ 74489 w 596"/>
                  <a:gd name="T25" fmla="*/ 50274 h 666"/>
                  <a:gd name="T26" fmla="*/ 70861 w 596"/>
                  <a:gd name="T27" fmla="*/ 64537 h 666"/>
                  <a:gd name="T28" fmla="*/ 63458 w 596"/>
                  <a:gd name="T29" fmla="*/ 75559 h 666"/>
                  <a:gd name="T30" fmla="*/ 52224 w 596"/>
                  <a:gd name="T31" fmla="*/ 81465 h 666"/>
                  <a:gd name="T32" fmla="*/ 48693 w 596"/>
                  <a:gd name="T33" fmla="*/ 80944 h 666"/>
                  <a:gd name="T34" fmla="*/ 55181 w 596"/>
                  <a:gd name="T35" fmla="*/ 75838 h 666"/>
                  <a:gd name="T36" fmla="*/ 60327 w 596"/>
                  <a:gd name="T37" fmla="*/ 66858 h 666"/>
                  <a:gd name="T38" fmla="*/ 63684 w 596"/>
                  <a:gd name="T39" fmla="*/ 55763 h 666"/>
                  <a:gd name="T40" fmla="*/ 65080 w 596"/>
                  <a:gd name="T41" fmla="*/ 43656 h 666"/>
                  <a:gd name="T42" fmla="*/ 64355 w 596"/>
                  <a:gd name="T43" fmla="*/ 31696 h 666"/>
                  <a:gd name="T44" fmla="*/ 60728 w 596"/>
                  <a:gd name="T45" fmla="*/ 21383 h 666"/>
                  <a:gd name="T46" fmla="*/ 54174 w 596"/>
                  <a:gd name="T47" fmla="*/ 13766 h 666"/>
                  <a:gd name="T48" fmla="*/ 42714 w 596"/>
                  <a:gd name="T49" fmla="*/ 9189 h 666"/>
                  <a:gd name="T50" fmla="*/ 30780 w 596"/>
                  <a:gd name="T51" fmla="*/ 7492 h 666"/>
                  <a:gd name="T52" fmla="*/ 21771 w 596"/>
                  <a:gd name="T53" fmla="*/ 8700 h 666"/>
                  <a:gd name="T54" fmla="*/ 15162 w 596"/>
                  <a:gd name="T55" fmla="*/ 12404 h 666"/>
                  <a:gd name="T56" fmla="*/ 10505 w 596"/>
                  <a:gd name="T57" fmla="*/ 18290 h 666"/>
                  <a:gd name="T58" fmla="*/ 7103 w 596"/>
                  <a:gd name="T59" fmla="*/ 25285 h 666"/>
                  <a:gd name="T60" fmla="*/ 4976 w 596"/>
                  <a:gd name="T61" fmla="*/ 33390 h 666"/>
                  <a:gd name="T62" fmla="*/ 3527 w 596"/>
                  <a:gd name="T63" fmla="*/ 41674 h 66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40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8" y="1800"/>
                <a:ext cx="571" cy="531"/>
              </a:xfrm>
              <a:custGeom>
                <a:avLst/>
                <a:gdLst>
                  <a:gd name="T0" fmla="*/ 0 w 257"/>
                  <a:gd name="T1" fmla="*/ 0 h 237"/>
                  <a:gd name="T2" fmla="*/ 0 w 257"/>
                  <a:gd name="T3" fmla="*/ 3148 h 237"/>
                  <a:gd name="T4" fmla="*/ 395 w 257"/>
                  <a:gd name="T5" fmla="*/ 6320 h 237"/>
                  <a:gd name="T6" fmla="*/ 700 w 257"/>
                  <a:gd name="T7" fmla="*/ 9473 h 237"/>
                  <a:gd name="T8" fmla="*/ 1293 w 257"/>
                  <a:gd name="T9" fmla="*/ 12428 h 237"/>
                  <a:gd name="T10" fmla="*/ 2173 w 257"/>
                  <a:gd name="T11" fmla="*/ 15070 h 237"/>
                  <a:gd name="T12" fmla="*/ 3233 w 257"/>
                  <a:gd name="T13" fmla="*/ 17837 h 237"/>
                  <a:gd name="T14" fmla="*/ 4550 w 257"/>
                  <a:gd name="T15" fmla="*/ 20391 h 237"/>
                  <a:gd name="T16" fmla="*/ 6121 w 257"/>
                  <a:gd name="T17" fmla="*/ 22528 h 237"/>
                  <a:gd name="T18" fmla="*/ 8061 w 257"/>
                  <a:gd name="T19" fmla="*/ 24563 h 237"/>
                  <a:gd name="T20" fmla="*/ 10331 w 257"/>
                  <a:gd name="T21" fmla="*/ 26308 h 237"/>
                  <a:gd name="T22" fmla="*/ 12766 w 257"/>
                  <a:gd name="T23" fmla="*/ 27724 h 237"/>
                  <a:gd name="T24" fmla="*/ 15761 w 257"/>
                  <a:gd name="T25" fmla="*/ 28849 h 237"/>
                  <a:gd name="T26" fmla="*/ 19005 w 257"/>
                  <a:gd name="T27" fmla="*/ 29581 h 237"/>
                  <a:gd name="T28" fmla="*/ 22638 w 257"/>
                  <a:gd name="T29" fmla="*/ 29985 h 237"/>
                  <a:gd name="T30" fmla="*/ 26464 w 257"/>
                  <a:gd name="T31" fmla="*/ 29864 h 237"/>
                  <a:gd name="T32" fmla="*/ 30916 w 257"/>
                  <a:gd name="T33" fmla="*/ 29355 h 237"/>
                  <a:gd name="T34" fmla="*/ 26948 w 257"/>
                  <a:gd name="T35" fmla="*/ 28723 h 237"/>
                  <a:gd name="T36" fmla="*/ 23438 w 257"/>
                  <a:gd name="T37" fmla="*/ 27845 h 237"/>
                  <a:gd name="T38" fmla="*/ 20467 w 257"/>
                  <a:gd name="T39" fmla="*/ 26812 h 237"/>
                  <a:gd name="T40" fmla="*/ 17810 w 257"/>
                  <a:gd name="T41" fmla="*/ 25802 h 237"/>
                  <a:gd name="T42" fmla="*/ 15377 w 257"/>
                  <a:gd name="T43" fmla="*/ 24397 h 237"/>
                  <a:gd name="T44" fmla="*/ 13482 w 257"/>
                  <a:gd name="T45" fmla="*/ 23037 h 237"/>
                  <a:gd name="T46" fmla="*/ 11689 w 257"/>
                  <a:gd name="T47" fmla="*/ 21390 h 237"/>
                  <a:gd name="T48" fmla="*/ 10109 w 257"/>
                  <a:gd name="T49" fmla="*/ 19582 h 237"/>
                  <a:gd name="T50" fmla="*/ 8654 w 257"/>
                  <a:gd name="T51" fmla="*/ 17837 h 237"/>
                  <a:gd name="T52" fmla="*/ 7361 w 257"/>
                  <a:gd name="T53" fmla="*/ 15802 h 237"/>
                  <a:gd name="T54" fmla="*/ 6283 w 257"/>
                  <a:gd name="T55" fmla="*/ 13553 h 237"/>
                  <a:gd name="T56" fmla="*/ 5188 w 257"/>
                  <a:gd name="T57" fmla="*/ 11113 h 237"/>
                  <a:gd name="T58" fmla="*/ 3948 w 257"/>
                  <a:gd name="T59" fmla="*/ 8740 h 237"/>
                  <a:gd name="T60" fmla="*/ 2755 w 257"/>
                  <a:gd name="T61" fmla="*/ 5928 h 237"/>
                  <a:gd name="T62" fmla="*/ 1455 w 257"/>
                  <a:gd name="T63" fmla="*/ 3047 h 237"/>
                  <a:gd name="T64" fmla="*/ 0 w 257"/>
                  <a:gd name="T65" fmla="*/ 0 h 23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41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7" y="2165"/>
                <a:ext cx="277" cy="249"/>
              </a:xfrm>
              <a:custGeom>
                <a:avLst/>
                <a:gdLst>
                  <a:gd name="T0" fmla="*/ 9565 w 124"/>
                  <a:gd name="T1" fmla="*/ 0 h 110"/>
                  <a:gd name="T2" fmla="*/ 15414 w 124"/>
                  <a:gd name="T3" fmla="*/ 14501 h 110"/>
                  <a:gd name="T4" fmla="*/ 14916 w 124"/>
                  <a:gd name="T5" fmla="*/ 14383 h 110"/>
                  <a:gd name="T6" fmla="*/ 13298 w 124"/>
                  <a:gd name="T7" fmla="*/ 14152 h 110"/>
                  <a:gd name="T8" fmla="*/ 11078 w 124"/>
                  <a:gd name="T9" fmla="*/ 13604 h 110"/>
                  <a:gd name="T10" fmla="*/ 8473 w 124"/>
                  <a:gd name="T11" fmla="*/ 13317 h 110"/>
                  <a:gd name="T12" fmla="*/ 5629 w 124"/>
                  <a:gd name="T13" fmla="*/ 13073 h 110"/>
                  <a:gd name="T14" fmla="*/ 3110 w 124"/>
                  <a:gd name="T15" fmla="*/ 13211 h 110"/>
                  <a:gd name="T16" fmla="*/ 1128 w 124"/>
                  <a:gd name="T17" fmla="*/ 13733 h 110"/>
                  <a:gd name="T18" fmla="*/ 0 w 124"/>
                  <a:gd name="T19" fmla="*/ 14813 h 110"/>
                  <a:gd name="T20" fmla="*/ 505 w 124"/>
                  <a:gd name="T21" fmla="*/ 13211 h 110"/>
                  <a:gd name="T22" fmla="*/ 994 w 124"/>
                  <a:gd name="T23" fmla="*/ 11950 h 110"/>
                  <a:gd name="T24" fmla="*/ 1997 w 124"/>
                  <a:gd name="T25" fmla="*/ 11053 h 110"/>
                  <a:gd name="T26" fmla="*/ 3110 w 124"/>
                  <a:gd name="T27" fmla="*/ 10218 h 110"/>
                  <a:gd name="T28" fmla="*/ 4461 w 124"/>
                  <a:gd name="T29" fmla="*/ 9684 h 110"/>
                  <a:gd name="T30" fmla="*/ 5853 w 124"/>
                  <a:gd name="T31" fmla="*/ 9557 h 110"/>
                  <a:gd name="T32" fmla="*/ 7345 w 124"/>
                  <a:gd name="T33" fmla="*/ 9557 h 110"/>
                  <a:gd name="T34" fmla="*/ 8962 w 124"/>
                  <a:gd name="T35" fmla="*/ 9976 h 110"/>
                  <a:gd name="T36" fmla="*/ 9063 w 124"/>
                  <a:gd name="T37" fmla="*/ 9557 h 110"/>
                  <a:gd name="T38" fmla="*/ 8663 w 124"/>
                  <a:gd name="T39" fmla="*/ 7538 h 110"/>
                  <a:gd name="T40" fmla="*/ 8339 w 124"/>
                  <a:gd name="T41" fmla="*/ 5114 h 110"/>
                  <a:gd name="T42" fmla="*/ 8069 w 124"/>
                  <a:gd name="T43" fmla="*/ 4047 h 110"/>
                  <a:gd name="T44" fmla="*/ 7850 w 124"/>
                  <a:gd name="T45" fmla="*/ 4047 h 110"/>
                  <a:gd name="T46" fmla="*/ 7571 w 124"/>
                  <a:gd name="T47" fmla="*/ 3909 h 110"/>
                  <a:gd name="T48" fmla="*/ 7345 w 124"/>
                  <a:gd name="T49" fmla="*/ 3515 h 110"/>
                  <a:gd name="T50" fmla="*/ 7066 w 124"/>
                  <a:gd name="T51" fmla="*/ 3094 h 110"/>
                  <a:gd name="T52" fmla="*/ 7066 w 124"/>
                  <a:gd name="T53" fmla="*/ 2551 h 110"/>
                  <a:gd name="T54" fmla="*/ 7345 w 124"/>
                  <a:gd name="T55" fmla="*/ 1890 h 110"/>
                  <a:gd name="T56" fmla="*/ 8169 w 124"/>
                  <a:gd name="T57" fmla="*/ 1082 h 110"/>
                  <a:gd name="T58" fmla="*/ 9565 w 124"/>
                  <a:gd name="T59" fmla="*/ 0 h 110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42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8" y="975"/>
                <a:ext cx="245" cy="347"/>
              </a:xfrm>
              <a:custGeom>
                <a:avLst/>
                <a:gdLst>
                  <a:gd name="T0" fmla="*/ 0 w 109"/>
                  <a:gd name="T1" fmla="*/ 0 h 156"/>
                  <a:gd name="T2" fmla="*/ 636 w 109"/>
                  <a:gd name="T3" fmla="*/ 98 h 156"/>
                  <a:gd name="T4" fmla="*/ 2293 w 109"/>
                  <a:gd name="T5" fmla="*/ 583 h 156"/>
                  <a:gd name="T6" fmla="*/ 4770 w 109"/>
                  <a:gd name="T7" fmla="*/ 1464 h 156"/>
                  <a:gd name="T8" fmla="*/ 7447 w 109"/>
                  <a:gd name="T9" fmla="*/ 2885 h 156"/>
                  <a:gd name="T10" fmla="*/ 10029 w 109"/>
                  <a:gd name="T11" fmla="*/ 5338 h 156"/>
                  <a:gd name="T12" fmla="*/ 12398 w 109"/>
                  <a:gd name="T13" fmla="*/ 8595 h 156"/>
                  <a:gd name="T14" fmla="*/ 13832 w 109"/>
                  <a:gd name="T15" fmla="*/ 13077 h 156"/>
                  <a:gd name="T16" fmla="*/ 14059 w 109"/>
                  <a:gd name="T17" fmla="*/ 18896 h 156"/>
                  <a:gd name="T18" fmla="*/ 13524 w 109"/>
                  <a:gd name="T19" fmla="*/ 18896 h 156"/>
                  <a:gd name="T20" fmla="*/ 12787 w 109"/>
                  <a:gd name="T21" fmla="*/ 18896 h 156"/>
                  <a:gd name="T22" fmla="*/ 11994 w 109"/>
                  <a:gd name="T23" fmla="*/ 18896 h 156"/>
                  <a:gd name="T24" fmla="*/ 11252 w 109"/>
                  <a:gd name="T25" fmla="*/ 18678 h 156"/>
                  <a:gd name="T26" fmla="*/ 10438 w 109"/>
                  <a:gd name="T27" fmla="*/ 18509 h 156"/>
                  <a:gd name="T28" fmla="*/ 9519 w 109"/>
                  <a:gd name="T29" fmla="*/ 18193 h 156"/>
                  <a:gd name="T30" fmla="*/ 8492 w 109"/>
                  <a:gd name="T31" fmla="*/ 17575 h 156"/>
                  <a:gd name="T32" fmla="*/ 7447 w 109"/>
                  <a:gd name="T33" fmla="*/ 16818 h 156"/>
                  <a:gd name="T34" fmla="*/ 6815 w 109"/>
                  <a:gd name="T35" fmla="*/ 15255 h 156"/>
                  <a:gd name="T36" fmla="*/ 6815 w 109"/>
                  <a:gd name="T37" fmla="*/ 13437 h 156"/>
                  <a:gd name="T38" fmla="*/ 7224 w 109"/>
                  <a:gd name="T39" fmla="*/ 11658 h 156"/>
                  <a:gd name="T40" fmla="*/ 7629 w 109"/>
                  <a:gd name="T41" fmla="*/ 9698 h 156"/>
                  <a:gd name="T42" fmla="*/ 7224 w 109"/>
                  <a:gd name="T43" fmla="*/ 7516 h 156"/>
                  <a:gd name="T44" fmla="*/ 6199 w 109"/>
                  <a:gd name="T45" fmla="*/ 5241 h 156"/>
                  <a:gd name="T46" fmla="*/ 4005 w 109"/>
                  <a:gd name="T47" fmla="*/ 2760 h 156"/>
                  <a:gd name="T48" fmla="*/ 0 w 109"/>
                  <a:gd name="T49" fmla="*/ 0 h 15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43" name="Freeform 8"/>
              <p:cNvSpPr>
                <a:spLocks/>
              </p:cNvSpPr>
              <p:nvPr userDrawn="1"/>
            </p:nvSpPr>
            <p:spPr bwMode="ltGray">
              <a:xfrm rot="12185230" flipV="1">
                <a:off x="3843" y="2207"/>
                <a:ext cx="103" cy="209"/>
              </a:xfrm>
              <a:custGeom>
                <a:avLst/>
                <a:gdLst>
                  <a:gd name="T0" fmla="*/ 3896 w 46"/>
                  <a:gd name="T1" fmla="*/ 0 h 94"/>
                  <a:gd name="T2" fmla="*/ 2537 w 46"/>
                  <a:gd name="T3" fmla="*/ 4574 h 94"/>
                  <a:gd name="T4" fmla="*/ 1910 w 46"/>
                  <a:gd name="T5" fmla="*/ 7508 h 94"/>
                  <a:gd name="T6" fmla="*/ 1404 w 46"/>
                  <a:gd name="T7" fmla="*/ 9552 h 94"/>
                  <a:gd name="T8" fmla="*/ 0 w 46"/>
                  <a:gd name="T9" fmla="*/ 11366 h 94"/>
                  <a:gd name="T10" fmla="*/ 1505 w 46"/>
                  <a:gd name="T11" fmla="*/ 10648 h 94"/>
                  <a:gd name="T12" fmla="*/ 2918 w 46"/>
                  <a:gd name="T13" fmla="*/ 9674 h 94"/>
                  <a:gd name="T14" fmla="*/ 4051 w 46"/>
                  <a:gd name="T15" fmla="*/ 8311 h 94"/>
                  <a:gd name="T16" fmla="*/ 5074 w 46"/>
                  <a:gd name="T17" fmla="*/ 6890 h 94"/>
                  <a:gd name="T18" fmla="*/ 5681 w 46"/>
                  <a:gd name="T19" fmla="*/ 5330 h 94"/>
                  <a:gd name="T20" fmla="*/ 5806 w 46"/>
                  <a:gd name="T21" fmla="*/ 3637 h 94"/>
                  <a:gd name="T22" fmla="*/ 5275 w 46"/>
                  <a:gd name="T23" fmla="*/ 1779 h 94"/>
                  <a:gd name="T24" fmla="*/ 3896 w 46"/>
                  <a:gd name="T25" fmla="*/ 0 h 9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44" name="Freeform 9"/>
              <p:cNvSpPr>
                <a:spLocks/>
              </p:cNvSpPr>
              <p:nvPr userDrawn="1"/>
            </p:nvSpPr>
            <p:spPr bwMode="ltGray">
              <a:xfrm rot="12185230" flipV="1">
                <a:off x="3893" y="1325"/>
                <a:ext cx="120" cy="90"/>
              </a:xfrm>
              <a:custGeom>
                <a:avLst/>
                <a:gdLst>
                  <a:gd name="T0" fmla="*/ 0 w 54"/>
                  <a:gd name="T1" fmla="*/ 0 h 40"/>
                  <a:gd name="T2" fmla="*/ 98 w 54"/>
                  <a:gd name="T3" fmla="*/ 126 h 40"/>
                  <a:gd name="T4" fmla="*/ 702 w 54"/>
                  <a:gd name="T5" fmla="*/ 410 h 40"/>
                  <a:gd name="T6" fmla="*/ 1560 w 54"/>
                  <a:gd name="T7" fmla="*/ 1049 h 40"/>
                  <a:gd name="T8" fmla="*/ 2533 w 54"/>
                  <a:gd name="T9" fmla="*/ 1559 h 40"/>
                  <a:gd name="T10" fmla="*/ 3467 w 54"/>
                  <a:gd name="T11" fmla="*/ 1969 h 40"/>
                  <a:gd name="T12" fmla="*/ 4562 w 54"/>
                  <a:gd name="T13" fmla="*/ 2212 h 40"/>
                  <a:gd name="T14" fmla="*/ 5531 w 54"/>
                  <a:gd name="T15" fmla="*/ 2360 h 40"/>
                  <a:gd name="T16" fmla="*/ 6509 w 54"/>
                  <a:gd name="T17" fmla="*/ 2077 h 40"/>
                  <a:gd name="T18" fmla="*/ 6384 w 54"/>
                  <a:gd name="T19" fmla="*/ 3236 h 40"/>
                  <a:gd name="T20" fmla="*/ 6024 w 54"/>
                  <a:gd name="T21" fmla="*/ 4284 h 40"/>
                  <a:gd name="T22" fmla="*/ 5313 w 54"/>
                  <a:gd name="T23" fmla="*/ 4977 h 40"/>
                  <a:gd name="T24" fmla="*/ 4436 w 54"/>
                  <a:gd name="T25" fmla="*/ 5204 h 40"/>
                  <a:gd name="T26" fmla="*/ 3369 w 54"/>
                  <a:gd name="T27" fmla="*/ 5083 h 40"/>
                  <a:gd name="T28" fmla="*/ 2271 w 54"/>
                  <a:gd name="T29" fmla="*/ 4156 h 40"/>
                  <a:gd name="T30" fmla="*/ 1196 w 54"/>
                  <a:gd name="T31" fmla="*/ 2588 h 40"/>
                  <a:gd name="T32" fmla="*/ 0 w 54"/>
                  <a:gd name="T33" fmla="*/ 0 h 4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45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10" y="2344"/>
                <a:ext cx="330" cy="2059"/>
              </a:xfrm>
              <a:custGeom>
                <a:avLst/>
                <a:gdLst>
                  <a:gd name="T0" fmla="*/ 0 w 149"/>
                  <a:gd name="T1" fmla="*/ 0 h 704"/>
                  <a:gd name="T2" fmla="*/ 695 w 149"/>
                  <a:gd name="T3" fmla="*/ 3875 h 704"/>
                  <a:gd name="T4" fmla="*/ 1878 w 149"/>
                  <a:gd name="T5" fmla="*/ 8786 h 704"/>
                  <a:gd name="T6" fmla="*/ 3291 w 149"/>
                  <a:gd name="T7" fmla="*/ 15013 h 704"/>
                  <a:gd name="T8" fmla="*/ 4857 w 149"/>
                  <a:gd name="T9" fmla="*/ 23114 h 704"/>
                  <a:gd name="T10" fmla="*/ 6813 w 149"/>
                  <a:gd name="T11" fmla="*/ 33146 h 704"/>
                  <a:gd name="T12" fmla="*/ 8638 w 149"/>
                  <a:gd name="T13" fmla="*/ 43909 h 704"/>
                  <a:gd name="T14" fmla="*/ 10398 w 149"/>
                  <a:gd name="T15" fmla="*/ 56269 h 704"/>
                  <a:gd name="T16" fmla="*/ 11767 w 149"/>
                  <a:gd name="T17" fmla="*/ 70606 h 704"/>
                  <a:gd name="T18" fmla="*/ 13209 w 149"/>
                  <a:gd name="T19" fmla="*/ 85840 h 704"/>
                  <a:gd name="T20" fmla="*/ 14166 w 149"/>
                  <a:gd name="T21" fmla="*/ 103400 h 704"/>
                  <a:gd name="T22" fmla="*/ 14657 w 149"/>
                  <a:gd name="T23" fmla="*/ 122639 h 704"/>
                  <a:gd name="T24" fmla="*/ 14872 w 149"/>
                  <a:gd name="T25" fmla="*/ 142750 h 704"/>
                  <a:gd name="T26" fmla="*/ 14166 w 149"/>
                  <a:gd name="T27" fmla="*/ 165220 h 704"/>
                  <a:gd name="T28" fmla="*/ 12852 w 149"/>
                  <a:gd name="T29" fmla="*/ 189010 h 704"/>
                  <a:gd name="T30" fmla="*/ 10874 w 149"/>
                  <a:gd name="T31" fmla="*/ 214028 h 704"/>
                  <a:gd name="T32" fmla="*/ 7887 w 149"/>
                  <a:gd name="T33" fmla="*/ 241599 h 704"/>
                  <a:gd name="T34" fmla="*/ 4571 w 149"/>
                  <a:gd name="T35" fmla="*/ 272847 h 704"/>
                  <a:gd name="T36" fmla="*/ 2496 w 149"/>
                  <a:gd name="T37" fmla="*/ 301766 h 704"/>
                  <a:gd name="T38" fmla="*/ 1183 w 149"/>
                  <a:gd name="T39" fmla="*/ 328463 h 704"/>
                  <a:gd name="T40" fmla="*/ 695 w 149"/>
                  <a:gd name="T41" fmla="*/ 354151 h 704"/>
                  <a:gd name="T42" fmla="*/ 695 w 149"/>
                  <a:gd name="T43" fmla="*/ 378572 h 704"/>
                  <a:gd name="T44" fmla="*/ 966 w 149"/>
                  <a:gd name="T45" fmla="*/ 401265 h 704"/>
                  <a:gd name="T46" fmla="*/ 1446 w 149"/>
                  <a:gd name="T47" fmla="*/ 421180 h 704"/>
                  <a:gd name="T48" fmla="*/ 1663 w 149"/>
                  <a:gd name="T49" fmla="*/ 440641 h 704"/>
                  <a:gd name="T50" fmla="*/ 4857 w 149"/>
                  <a:gd name="T51" fmla="*/ 430606 h 704"/>
                  <a:gd name="T52" fmla="*/ 4571 w 149"/>
                  <a:gd name="T53" fmla="*/ 425628 h 704"/>
                  <a:gd name="T54" fmla="*/ 4257 w 149"/>
                  <a:gd name="T55" fmla="*/ 411291 h 704"/>
                  <a:gd name="T56" fmla="*/ 3900 w 149"/>
                  <a:gd name="T57" fmla="*/ 389256 h 704"/>
                  <a:gd name="T58" fmla="*/ 4159 w 149"/>
                  <a:gd name="T59" fmla="*/ 359933 h 704"/>
                  <a:gd name="T60" fmla="*/ 4857 w 149"/>
                  <a:gd name="T61" fmla="*/ 324880 h 704"/>
                  <a:gd name="T62" fmla="*/ 6813 w 149"/>
                  <a:gd name="T63" fmla="*/ 284856 h 704"/>
                  <a:gd name="T64" fmla="*/ 10124 w 149"/>
                  <a:gd name="T65" fmla="*/ 241599 h 704"/>
                  <a:gd name="T66" fmla="*/ 15231 w 149"/>
                  <a:gd name="T67" fmla="*/ 195819 h 704"/>
                  <a:gd name="T68" fmla="*/ 16894 w 149"/>
                  <a:gd name="T69" fmla="*/ 174646 h 704"/>
                  <a:gd name="T70" fmla="*/ 17590 w 149"/>
                  <a:gd name="T71" fmla="*/ 147008 h 704"/>
                  <a:gd name="T72" fmla="*/ 17012 w 149"/>
                  <a:gd name="T73" fmla="*/ 115111 h 704"/>
                  <a:gd name="T74" fmla="*/ 15446 w 149"/>
                  <a:gd name="T75" fmla="*/ 83863 h 704"/>
                  <a:gd name="T76" fmla="*/ 12852 w 149"/>
                  <a:gd name="T77" fmla="*/ 53265 h 704"/>
                  <a:gd name="T78" fmla="*/ 9526 w 149"/>
                  <a:gd name="T79" fmla="*/ 27595 h 704"/>
                  <a:gd name="T80" fmla="*/ 5169 w 149"/>
                  <a:gd name="T81" fmla="*/ 8786 h 704"/>
                  <a:gd name="T82" fmla="*/ 0 w 149"/>
                  <a:gd name="T83" fmla="*/ 0 h 704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</p:grpSp>
        <p:sp>
          <p:nvSpPr>
            <p:cNvPr id="6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>
                <a:gd name="T0" fmla="*/ 24248 w 128"/>
                <a:gd name="T1" fmla="*/ 0 h 217"/>
                <a:gd name="T2" fmla="*/ 27127 w 128"/>
                <a:gd name="T3" fmla="*/ 6475 h 217"/>
                <a:gd name="T4" fmla="*/ 29681 w 128"/>
                <a:gd name="T5" fmla="*/ 19365 h 217"/>
                <a:gd name="T6" fmla="*/ 31704 w 128"/>
                <a:gd name="T7" fmla="*/ 35931 h 217"/>
                <a:gd name="T8" fmla="*/ 33055 w 128"/>
                <a:gd name="T9" fmla="*/ 55781 h 217"/>
                <a:gd name="T10" fmla="*/ 32762 w 128"/>
                <a:gd name="T11" fmla="*/ 79456 h 217"/>
                <a:gd name="T12" fmla="*/ 29966 w 128"/>
                <a:gd name="T13" fmla="*/ 103849 h 217"/>
                <a:gd name="T14" fmla="*/ 24248 w 128"/>
                <a:gd name="T15" fmla="*/ 129450 h 217"/>
                <a:gd name="T16" fmla="*/ 15441 w 128"/>
                <a:gd name="T17" fmla="*/ 155290 h 217"/>
                <a:gd name="T18" fmla="*/ 12698 w 128"/>
                <a:gd name="T19" fmla="*/ 152401 h 217"/>
                <a:gd name="T20" fmla="*/ 9819 w 128"/>
                <a:gd name="T21" fmla="*/ 150263 h 217"/>
                <a:gd name="T22" fmla="*/ 6763 w 128"/>
                <a:gd name="T23" fmla="*/ 146650 h 217"/>
                <a:gd name="T24" fmla="*/ 4096 w 128"/>
                <a:gd name="T25" fmla="*/ 143761 h 217"/>
                <a:gd name="T26" fmla="*/ 2024 w 128"/>
                <a:gd name="T27" fmla="*/ 140262 h 217"/>
                <a:gd name="T28" fmla="*/ 527 w 128"/>
                <a:gd name="T29" fmla="*/ 135925 h 217"/>
                <a:gd name="T30" fmla="*/ 0 w 128"/>
                <a:gd name="T31" fmla="*/ 130898 h 217"/>
                <a:gd name="T32" fmla="*/ 318 w 128"/>
                <a:gd name="T33" fmla="*/ 127285 h 217"/>
                <a:gd name="T34" fmla="*/ 3356 w 128"/>
                <a:gd name="T35" fmla="*/ 122257 h 217"/>
                <a:gd name="T36" fmla="*/ 7457 w 128"/>
                <a:gd name="T37" fmla="*/ 115378 h 217"/>
                <a:gd name="T38" fmla="*/ 11875 w 128"/>
                <a:gd name="T39" fmla="*/ 107462 h 217"/>
                <a:gd name="T40" fmla="*/ 16264 w 128"/>
                <a:gd name="T41" fmla="*/ 95932 h 217"/>
                <a:gd name="T42" fmla="*/ 20357 w 128"/>
                <a:gd name="T43" fmla="*/ 80171 h 217"/>
                <a:gd name="T44" fmla="*/ 23523 w 128"/>
                <a:gd name="T45" fmla="*/ 59367 h 217"/>
                <a:gd name="T46" fmla="*/ 25050 w 128"/>
                <a:gd name="T47" fmla="*/ 33042 h 217"/>
                <a:gd name="T48" fmla="*/ 24248 w 128"/>
                <a:gd name="T49" fmla="*/ 0 h 21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7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>
                <a:gd name="T0" fmla="*/ 891 w 1259"/>
                <a:gd name="T1" fmla="*/ 1532 h 1532"/>
                <a:gd name="T2" fmla="*/ 954 w 1259"/>
                <a:gd name="T3" fmla="*/ 1452 h 1532"/>
                <a:gd name="T4" fmla="*/ 1032 w 1259"/>
                <a:gd name="T5" fmla="*/ 1338 h 1532"/>
                <a:gd name="T6" fmla="*/ 1115 w 1259"/>
                <a:gd name="T7" fmla="*/ 1188 h 1532"/>
                <a:gd name="T8" fmla="*/ 1194 w 1259"/>
                <a:gd name="T9" fmla="*/ 1023 h 1532"/>
                <a:gd name="T10" fmla="*/ 1244 w 1259"/>
                <a:gd name="T11" fmla="*/ 841 h 1532"/>
                <a:gd name="T12" fmla="*/ 1259 w 1259"/>
                <a:gd name="T13" fmla="*/ 647 h 1532"/>
                <a:gd name="T14" fmla="*/ 1230 w 1259"/>
                <a:gd name="T15" fmla="*/ 463 h 1532"/>
                <a:gd name="T16" fmla="*/ 1140 w 1259"/>
                <a:gd name="T17" fmla="*/ 294 h 1532"/>
                <a:gd name="T18" fmla="*/ 1043 w 1259"/>
                <a:gd name="T19" fmla="*/ 190 h 1532"/>
                <a:gd name="T20" fmla="*/ 961 w 1259"/>
                <a:gd name="T21" fmla="*/ 109 h 1532"/>
                <a:gd name="T22" fmla="*/ 894 w 1259"/>
                <a:gd name="T23" fmla="*/ 65 h 1532"/>
                <a:gd name="T24" fmla="*/ 786 w 1259"/>
                <a:gd name="T25" fmla="*/ 18 h 1532"/>
                <a:gd name="T26" fmla="*/ 642 w 1259"/>
                <a:gd name="T27" fmla="*/ 0 h 1532"/>
                <a:gd name="T28" fmla="*/ 440 w 1259"/>
                <a:gd name="T29" fmla="*/ 23 h 1532"/>
                <a:gd name="T30" fmla="*/ 366 w 1259"/>
                <a:gd name="T31" fmla="*/ 44 h 1532"/>
                <a:gd name="T32" fmla="*/ 292 w 1259"/>
                <a:gd name="T33" fmla="*/ 58 h 1532"/>
                <a:gd name="T34" fmla="*/ 229 w 1259"/>
                <a:gd name="T35" fmla="*/ 79 h 1532"/>
                <a:gd name="T36" fmla="*/ 178 w 1259"/>
                <a:gd name="T37" fmla="*/ 103 h 1532"/>
                <a:gd name="T38" fmla="*/ 127 w 1259"/>
                <a:gd name="T39" fmla="*/ 127 h 1532"/>
                <a:gd name="T40" fmla="*/ 82 w 1259"/>
                <a:gd name="T41" fmla="*/ 158 h 1532"/>
                <a:gd name="T42" fmla="*/ 41 w 1259"/>
                <a:gd name="T43" fmla="*/ 197 h 1532"/>
                <a:gd name="T44" fmla="*/ 0 w 1259"/>
                <a:gd name="T45" fmla="*/ 243 h 1532"/>
                <a:gd name="T46" fmla="*/ 76 w 1259"/>
                <a:gd name="T47" fmla="*/ 215 h 1532"/>
                <a:gd name="T48" fmla="*/ 144 w 1259"/>
                <a:gd name="T49" fmla="*/ 194 h 1532"/>
                <a:gd name="T50" fmla="*/ 212 w 1259"/>
                <a:gd name="T51" fmla="*/ 179 h 1532"/>
                <a:gd name="T52" fmla="*/ 280 w 1259"/>
                <a:gd name="T53" fmla="*/ 164 h 1532"/>
                <a:gd name="T54" fmla="*/ 336 w 1259"/>
                <a:gd name="T55" fmla="*/ 149 h 1532"/>
                <a:gd name="T56" fmla="*/ 397 w 1259"/>
                <a:gd name="T57" fmla="*/ 149 h 1532"/>
                <a:gd name="T58" fmla="*/ 458 w 1259"/>
                <a:gd name="T59" fmla="*/ 141 h 1532"/>
                <a:gd name="T60" fmla="*/ 511 w 1259"/>
                <a:gd name="T61" fmla="*/ 146 h 1532"/>
                <a:gd name="T62" fmla="*/ 565 w 1259"/>
                <a:gd name="T63" fmla="*/ 152 h 1532"/>
                <a:gd name="T64" fmla="*/ 618 w 1259"/>
                <a:gd name="T65" fmla="*/ 166 h 1532"/>
                <a:gd name="T66" fmla="*/ 669 w 1259"/>
                <a:gd name="T67" fmla="*/ 186 h 1532"/>
                <a:gd name="T68" fmla="*/ 715 w 1259"/>
                <a:gd name="T69" fmla="*/ 205 h 1532"/>
                <a:gd name="T70" fmla="*/ 760 w 1259"/>
                <a:gd name="T71" fmla="*/ 239 h 1532"/>
                <a:gd name="T72" fmla="*/ 811 w 1259"/>
                <a:gd name="T73" fmla="*/ 267 h 1532"/>
                <a:gd name="T74" fmla="*/ 855 w 1259"/>
                <a:gd name="T75" fmla="*/ 307 h 1532"/>
                <a:gd name="T76" fmla="*/ 899 w 1259"/>
                <a:gd name="T77" fmla="*/ 348 h 1532"/>
                <a:gd name="T78" fmla="*/ 971 w 1259"/>
                <a:gd name="T79" fmla="*/ 464 h 1532"/>
                <a:gd name="T80" fmla="*/ 1016 w 1259"/>
                <a:gd name="T81" fmla="*/ 606 h 1532"/>
                <a:gd name="T82" fmla="*/ 1027 w 1259"/>
                <a:gd name="T83" fmla="*/ 774 h 1532"/>
                <a:gd name="T84" fmla="*/ 1022 w 1259"/>
                <a:gd name="T85" fmla="*/ 939 h 1532"/>
                <a:gd name="T86" fmla="*/ 1002 w 1259"/>
                <a:gd name="T87" fmla="*/ 1117 h 1532"/>
                <a:gd name="T88" fmla="*/ 966 w 1259"/>
                <a:gd name="T89" fmla="*/ 1279 h 1532"/>
                <a:gd name="T90" fmla="*/ 933 w 1259"/>
                <a:gd name="T91" fmla="*/ 1421 h 1532"/>
                <a:gd name="T92" fmla="*/ 891 w 1259"/>
                <a:gd name="T93" fmla="*/ 1532 h 153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8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>
                <a:gd name="T0" fmla="*/ 0 w 801"/>
                <a:gd name="T1" fmla="*/ 0 h 459"/>
                <a:gd name="T2" fmla="*/ 37 w 801"/>
                <a:gd name="T3" fmla="*/ 69 h 459"/>
                <a:gd name="T4" fmla="*/ 68 w 801"/>
                <a:gd name="T5" fmla="*/ 132 h 459"/>
                <a:gd name="T6" fmla="*/ 110 w 801"/>
                <a:gd name="T7" fmla="*/ 188 h 459"/>
                <a:gd name="T8" fmla="*/ 149 w 801"/>
                <a:gd name="T9" fmla="*/ 229 h 459"/>
                <a:gd name="T10" fmla="*/ 192 w 801"/>
                <a:gd name="T11" fmla="*/ 278 h 459"/>
                <a:gd name="T12" fmla="*/ 250 w 801"/>
                <a:gd name="T13" fmla="*/ 314 h 459"/>
                <a:gd name="T14" fmla="*/ 308 w 801"/>
                <a:gd name="T15" fmla="*/ 336 h 459"/>
                <a:gd name="T16" fmla="*/ 365 w 801"/>
                <a:gd name="T17" fmla="*/ 365 h 459"/>
                <a:gd name="T18" fmla="*/ 430 w 801"/>
                <a:gd name="T19" fmla="*/ 381 h 459"/>
                <a:gd name="T20" fmla="*/ 501 w 801"/>
                <a:gd name="T21" fmla="*/ 390 h 459"/>
                <a:gd name="T22" fmla="*/ 573 w 801"/>
                <a:gd name="T23" fmla="*/ 392 h 459"/>
                <a:gd name="T24" fmla="*/ 646 w 801"/>
                <a:gd name="T25" fmla="*/ 381 h 459"/>
                <a:gd name="T26" fmla="*/ 726 w 801"/>
                <a:gd name="T27" fmla="*/ 362 h 459"/>
                <a:gd name="T28" fmla="*/ 801 w 801"/>
                <a:gd name="T29" fmla="*/ 335 h 459"/>
                <a:gd name="T30" fmla="*/ 731 w 801"/>
                <a:gd name="T31" fmla="*/ 377 h 459"/>
                <a:gd name="T32" fmla="*/ 662 w 801"/>
                <a:gd name="T33" fmla="*/ 404 h 459"/>
                <a:gd name="T34" fmla="*/ 594 w 801"/>
                <a:gd name="T35" fmla="*/ 432 h 459"/>
                <a:gd name="T36" fmla="*/ 532 w 801"/>
                <a:gd name="T37" fmla="*/ 445 h 459"/>
                <a:gd name="T38" fmla="*/ 471 w 801"/>
                <a:gd name="T39" fmla="*/ 459 h 459"/>
                <a:gd name="T40" fmla="*/ 411 w 801"/>
                <a:gd name="T41" fmla="*/ 458 h 459"/>
                <a:gd name="T42" fmla="*/ 350 w 801"/>
                <a:gd name="T43" fmla="*/ 458 h 459"/>
                <a:gd name="T44" fmla="*/ 291 w 801"/>
                <a:gd name="T45" fmla="*/ 450 h 459"/>
                <a:gd name="T46" fmla="*/ 244 w 801"/>
                <a:gd name="T47" fmla="*/ 436 h 459"/>
                <a:gd name="T48" fmla="*/ 192 w 801"/>
                <a:gd name="T49" fmla="*/ 415 h 459"/>
                <a:gd name="T50" fmla="*/ 145 w 801"/>
                <a:gd name="T51" fmla="*/ 394 h 459"/>
                <a:gd name="T52" fmla="*/ 100 w 801"/>
                <a:gd name="T53" fmla="*/ 373 h 459"/>
                <a:gd name="T54" fmla="*/ 60 w 801"/>
                <a:gd name="T55" fmla="*/ 347 h 459"/>
                <a:gd name="T56" fmla="*/ 0 w 801"/>
                <a:gd name="T57" fmla="*/ 294 h 459"/>
                <a:gd name="T58" fmla="*/ 0 w 801"/>
                <a:gd name="T59" fmla="*/ 0 h 45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9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>
                <a:gd name="T0" fmla="*/ 57581 w 117"/>
                <a:gd name="T1" fmla="*/ 0 h 132"/>
                <a:gd name="T2" fmla="*/ 0 w 117"/>
                <a:gd name="T3" fmla="*/ 47163 h 132"/>
                <a:gd name="T4" fmla="*/ 2269 w 117"/>
                <a:gd name="T5" fmla="*/ 48868 h 132"/>
                <a:gd name="T6" fmla="*/ 10638 w 117"/>
                <a:gd name="T7" fmla="*/ 54812 h 132"/>
                <a:gd name="T8" fmla="*/ 22299 w 117"/>
                <a:gd name="T9" fmla="*/ 68110 h 132"/>
                <a:gd name="T10" fmla="*/ 35291 w 117"/>
                <a:gd name="T11" fmla="*/ 88557 h 132"/>
                <a:gd name="T12" fmla="*/ 50716 w 117"/>
                <a:gd name="T13" fmla="*/ 116963 h 132"/>
                <a:gd name="T14" fmla="*/ 64458 w 117"/>
                <a:gd name="T15" fmla="*/ 150846 h 132"/>
                <a:gd name="T16" fmla="*/ 78361 w 117"/>
                <a:gd name="T17" fmla="*/ 194191 h 132"/>
                <a:gd name="T18" fmla="*/ 88990 w 117"/>
                <a:gd name="T19" fmla="*/ 249003 h 132"/>
                <a:gd name="T20" fmla="*/ 89741 w 117"/>
                <a:gd name="T21" fmla="*/ 226418 h 132"/>
                <a:gd name="T22" fmla="*/ 88249 w 117"/>
                <a:gd name="T23" fmla="*/ 201840 h 132"/>
                <a:gd name="T24" fmla="*/ 82875 w 117"/>
                <a:gd name="T25" fmla="*/ 169613 h 132"/>
                <a:gd name="T26" fmla="*/ 76083 w 117"/>
                <a:gd name="T27" fmla="*/ 139552 h 132"/>
                <a:gd name="T28" fmla="*/ 68219 w 117"/>
                <a:gd name="T29" fmla="*/ 109451 h 132"/>
                <a:gd name="T30" fmla="*/ 59826 w 117"/>
                <a:gd name="T31" fmla="*/ 84740 h 132"/>
                <a:gd name="T32" fmla="*/ 51466 w 117"/>
                <a:gd name="T33" fmla="*/ 68110 h 132"/>
                <a:gd name="T34" fmla="*/ 44344 w 117"/>
                <a:gd name="T35" fmla="*/ 60151 h 132"/>
                <a:gd name="T36" fmla="*/ 52958 w 117"/>
                <a:gd name="T37" fmla="*/ 54812 h 132"/>
                <a:gd name="T38" fmla="*/ 60604 w 117"/>
                <a:gd name="T39" fmla="*/ 52513 h 132"/>
                <a:gd name="T40" fmla="*/ 68219 w 117"/>
                <a:gd name="T41" fmla="*/ 48868 h 132"/>
                <a:gd name="T42" fmla="*/ 75341 w 117"/>
                <a:gd name="T43" fmla="*/ 47163 h 132"/>
                <a:gd name="T44" fmla="*/ 80633 w 117"/>
                <a:gd name="T45" fmla="*/ 45040 h 132"/>
                <a:gd name="T46" fmla="*/ 83644 w 117"/>
                <a:gd name="T47" fmla="*/ 41394 h 132"/>
                <a:gd name="T48" fmla="*/ 86748 w 117"/>
                <a:gd name="T49" fmla="*/ 39700 h 132"/>
                <a:gd name="T50" fmla="*/ 87499 w 117"/>
                <a:gd name="T51" fmla="*/ 39700 h 132"/>
                <a:gd name="T52" fmla="*/ 57581 w 117"/>
                <a:gd name="T53" fmla="*/ 0 h 13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10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>
                <a:gd name="T0" fmla="*/ 21141 w 29"/>
                <a:gd name="T1" fmla="*/ 0 h 77"/>
                <a:gd name="T2" fmla="*/ 16767 w 29"/>
                <a:gd name="T3" fmla="*/ 0 h 77"/>
                <a:gd name="T4" fmla="*/ 11664 w 29"/>
                <a:gd name="T5" fmla="*/ 8014 h 77"/>
                <a:gd name="T6" fmla="*/ 6561 w 29"/>
                <a:gd name="T7" fmla="*/ 18298 h 77"/>
                <a:gd name="T8" fmla="*/ 2916 w 29"/>
                <a:gd name="T9" fmla="*/ 38798 h 77"/>
                <a:gd name="T10" fmla="*/ 729 w 29"/>
                <a:gd name="T11" fmla="*/ 61095 h 77"/>
                <a:gd name="T12" fmla="*/ 0 w 29"/>
                <a:gd name="T13" fmla="*/ 89626 h 77"/>
                <a:gd name="T14" fmla="*/ 2187 w 29"/>
                <a:gd name="T15" fmla="*/ 122193 h 77"/>
                <a:gd name="T16" fmla="*/ 8019 w 29"/>
                <a:gd name="T17" fmla="*/ 156305 h 77"/>
                <a:gd name="T18" fmla="*/ 10935 w 29"/>
                <a:gd name="T19" fmla="*/ 107910 h 77"/>
                <a:gd name="T20" fmla="*/ 13851 w 29"/>
                <a:gd name="T21" fmla="*/ 75343 h 77"/>
                <a:gd name="T22" fmla="*/ 16767 w 29"/>
                <a:gd name="T23" fmla="*/ 44559 h 77"/>
                <a:gd name="T24" fmla="*/ 21141 w 29"/>
                <a:gd name="T25" fmla="*/ 0 h 7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11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>
                <a:gd name="T0" fmla="*/ 784 w 1108"/>
                <a:gd name="T1" fmla="*/ 1047 h 1047"/>
                <a:gd name="T2" fmla="*/ 692 w 1108"/>
                <a:gd name="T3" fmla="*/ 1011 h 1047"/>
                <a:gd name="T4" fmla="*/ 607 w 1108"/>
                <a:gd name="T5" fmla="*/ 945 h 1047"/>
                <a:gd name="T6" fmla="*/ 517 w 1108"/>
                <a:gd name="T7" fmla="*/ 861 h 1047"/>
                <a:gd name="T8" fmla="*/ 432 w 1108"/>
                <a:gd name="T9" fmla="*/ 776 h 1047"/>
                <a:gd name="T10" fmla="*/ 350 w 1108"/>
                <a:gd name="T11" fmla="*/ 677 h 1047"/>
                <a:gd name="T12" fmla="*/ 266 w 1108"/>
                <a:gd name="T13" fmla="*/ 563 h 1047"/>
                <a:gd name="T14" fmla="*/ 188 w 1108"/>
                <a:gd name="T15" fmla="*/ 447 h 1047"/>
                <a:gd name="T16" fmla="*/ 122 w 1108"/>
                <a:gd name="T17" fmla="*/ 325 h 1047"/>
                <a:gd name="T18" fmla="*/ 65 w 1108"/>
                <a:gd name="T19" fmla="*/ 211 h 1047"/>
                <a:gd name="T20" fmla="*/ 21 w 1108"/>
                <a:gd name="T21" fmla="*/ 101 h 1047"/>
                <a:gd name="T22" fmla="*/ 0 w 1108"/>
                <a:gd name="T23" fmla="*/ 0 h 1047"/>
                <a:gd name="T24" fmla="*/ 109 w 1108"/>
                <a:gd name="T25" fmla="*/ 217 h 1047"/>
                <a:gd name="T26" fmla="*/ 209 w 1108"/>
                <a:gd name="T27" fmla="*/ 378 h 1047"/>
                <a:gd name="T28" fmla="*/ 294 w 1108"/>
                <a:gd name="T29" fmla="*/ 500 h 1047"/>
                <a:gd name="T30" fmla="*/ 373 w 1108"/>
                <a:gd name="T31" fmla="*/ 590 h 1047"/>
                <a:gd name="T32" fmla="*/ 441 w 1108"/>
                <a:gd name="T33" fmla="*/ 661 h 1047"/>
                <a:gd name="T34" fmla="*/ 506 w 1108"/>
                <a:gd name="T35" fmla="*/ 713 h 1047"/>
                <a:gd name="T36" fmla="*/ 564 w 1108"/>
                <a:gd name="T37" fmla="*/ 754 h 1047"/>
                <a:gd name="T38" fmla="*/ 620 w 1108"/>
                <a:gd name="T39" fmla="*/ 801 h 1047"/>
                <a:gd name="T40" fmla="*/ 754 w 1108"/>
                <a:gd name="T41" fmla="*/ 899 h 1047"/>
                <a:gd name="T42" fmla="*/ 925 w 1108"/>
                <a:gd name="T43" fmla="*/ 977 h 1047"/>
                <a:gd name="T44" fmla="*/ 1108 w 1108"/>
                <a:gd name="T45" fmla="*/ 1047 h 1047"/>
                <a:gd name="T46" fmla="*/ 784 w 1108"/>
                <a:gd name="T47" fmla="*/ 1047 h 104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grpSp>
          <p:nvGrpSpPr>
            <p:cNvPr id="12" name="Group 17"/>
            <p:cNvGrpSpPr>
              <a:grpSpLocks/>
            </p:cNvGrpSpPr>
            <p:nvPr userDrawn="1"/>
          </p:nvGrpSpPr>
          <p:grpSpPr bwMode="auto">
            <a:xfrm rot="3220060">
              <a:off x="2636" y="751"/>
              <a:ext cx="569" cy="636"/>
              <a:chOff x="1727" y="866"/>
              <a:chExt cx="129" cy="157"/>
            </a:xfrm>
          </p:grpSpPr>
          <p:sp>
            <p:nvSpPr>
              <p:cNvPr id="36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1 w 83"/>
                  <a:gd name="T1" fmla="*/ 1 h 117"/>
                  <a:gd name="T2" fmla="*/ 0 w 83"/>
                  <a:gd name="T3" fmla="*/ 0 h 117"/>
                  <a:gd name="T4" fmla="*/ 0 w 83"/>
                  <a:gd name="T5" fmla="*/ 2 h 117"/>
                  <a:gd name="T6" fmla="*/ 1 w 83"/>
                  <a:gd name="T7" fmla="*/ 1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37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2 h 98"/>
                  <a:gd name="T2" fmla="*/ 2 w 140"/>
                  <a:gd name="T3" fmla="*/ 0 h 98"/>
                  <a:gd name="T4" fmla="*/ 3 w 140"/>
                  <a:gd name="T5" fmla="*/ 1 h 98"/>
                  <a:gd name="T6" fmla="*/ 0 w 140"/>
                  <a:gd name="T7" fmla="*/ 2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38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3 w 145"/>
                  <a:gd name="T3" fmla="*/ 0 h 49"/>
                  <a:gd name="T4" fmla="*/ 3 w 145"/>
                  <a:gd name="T5" fmla="*/ 1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13" name="Group 21"/>
            <p:cNvGrpSpPr>
              <a:grpSpLocks/>
            </p:cNvGrpSpPr>
            <p:nvPr userDrawn="1"/>
          </p:nvGrpSpPr>
          <p:grpSpPr bwMode="auto">
            <a:xfrm rot="-6691250">
              <a:off x="3643" y="129"/>
              <a:ext cx="356" cy="608"/>
              <a:chOff x="1727" y="866"/>
              <a:chExt cx="129" cy="157"/>
            </a:xfrm>
          </p:grpSpPr>
          <p:sp>
            <p:nvSpPr>
              <p:cNvPr id="33" name="Freeform 22"/>
              <p:cNvSpPr>
                <a:spLocks/>
              </p:cNvSpPr>
              <p:nvPr userDrawn="1"/>
            </p:nvSpPr>
            <p:spPr bwMode="ltGray">
              <a:xfrm>
                <a:off x="1729" y="866"/>
                <a:ext cx="41" cy="59"/>
              </a:xfrm>
              <a:custGeom>
                <a:avLst/>
                <a:gdLst>
                  <a:gd name="T0" fmla="*/ 1 w 83"/>
                  <a:gd name="T1" fmla="*/ 1 h 117"/>
                  <a:gd name="T2" fmla="*/ 0 w 83"/>
                  <a:gd name="T3" fmla="*/ 0 h 117"/>
                  <a:gd name="T4" fmla="*/ 0 w 83"/>
                  <a:gd name="T5" fmla="*/ 2 h 117"/>
                  <a:gd name="T6" fmla="*/ 1 w 83"/>
                  <a:gd name="T7" fmla="*/ 1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34" name="Freeform 23"/>
              <p:cNvSpPr>
                <a:spLocks/>
              </p:cNvSpPr>
              <p:nvPr userDrawn="1"/>
            </p:nvSpPr>
            <p:spPr bwMode="ltGray">
              <a:xfrm>
                <a:off x="1788" y="894"/>
                <a:ext cx="70" cy="49"/>
              </a:xfrm>
              <a:custGeom>
                <a:avLst/>
                <a:gdLst>
                  <a:gd name="T0" fmla="*/ 0 w 140"/>
                  <a:gd name="T1" fmla="*/ 2 h 98"/>
                  <a:gd name="T2" fmla="*/ 2 w 140"/>
                  <a:gd name="T3" fmla="*/ 0 h 98"/>
                  <a:gd name="T4" fmla="*/ 3 w 140"/>
                  <a:gd name="T5" fmla="*/ 1 h 98"/>
                  <a:gd name="T6" fmla="*/ 0 w 140"/>
                  <a:gd name="T7" fmla="*/ 2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35" name="Freeform 24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3 w 145"/>
                  <a:gd name="T3" fmla="*/ 0 h 49"/>
                  <a:gd name="T4" fmla="*/ 3 w 145"/>
                  <a:gd name="T5" fmla="*/ 1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14" name="Group 25"/>
            <p:cNvGrpSpPr>
              <a:grpSpLocks/>
            </p:cNvGrpSpPr>
            <p:nvPr userDrawn="1"/>
          </p:nvGrpSpPr>
          <p:grpSpPr bwMode="auto">
            <a:xfrm rot="8524840">
              <a:off x="674" y="3302"/>
              <a:ext cx="500" cy="504"/>
              <a:chOff x="1727" y="866"/>
              <a:chExt cx="129" cy="157"/>
            </a:xfrm>
          </p:grpSpPr>
          <p:sp>
            <p:nvSpPr>
              <p:cNvPr id="30" name="Freeform 26"/>
              <p:cNvSpPr>
                <a:spLocks/>
              </p:cNvSpPr>
              <p:nvPr userDrawn="1"/>
            </p:nvSpPr>
            <p:spPr bwMode="ltGray">
              <a:xfrm>
                <a:off x="1727" y="867"/>
                <a:ext cx="41" cy="59"/>
              </a:xfrm>
              <a:custGeom>
                <a:avLst/>
                <a:gdLst>
                  <a:gd name="T0" fmla="*/ 1 w 83"/>
                  <a:gd name="T1" fmla="*/ 1 h 117"/>
                  <a:gd name="T2" fmla="*/ 0 w 83"/>
                  <a:gd name="T3" fmla="*/ 0 h 117"/>
                  <a:gd name="T4" fmla="*/ 0 w 83"/>
                  <a:gd name="T5" fmla="*/ 2 h 117"/>
                  <a:gd name="T6" fmla="*/ 1 w 83"/>
                  <a:gd name="T7" fmla="*/ 1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31" name="Freeform 27"/>
              <p:cNvSpPr>
                <a:spLocks/>
              </p:cNvSpPr>
              <p:nvPr userDrawn="1"/>
            </p:nvSpPr>
            <p:spPr bwMode="ltGray">
              <a:xfrm>
                <a:off x="1786" y="896"/>
                <a:ext cx="70" cy="49"/>
              </a:xfrm>
              <a:custGeom>
                <a:avLst/>
                <a:gdLst>
                  <a:gd name="T0" fmla="*/ 0 w 140"/>
                  <a:gd name="T1" fmla="*/ 2 h 98"/>
                  <a:gd name="T2" fmla="*/ 2 w 140"/>
                  <a:gd name="T3" fmla="*/ 0 h 98"/>
                  <a:gd name="T4" fmla="*/ 3 w 140"/>
                  <a:gd name="T5" fmla="*/ 1 h 98"/>
                  <a:gd name="T6" fmla="*/ 0 w 140"/>
                  <a:gd name="T7" fmla="*/ 2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32" name="Freeform 28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3 w 145"/>
                  <a:gd name="T3" fmla="*/ 0 h 49"/>
                  <a:gd name="T4" fmla="*/ 3 w 145"/>
                  <a:gd name="T5" fmla="*/ 1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15" name="Group 29"/>
            <p:cNvGrpSpPr>
              <a:grpSpLocks/>
            </p:cNvGrpSpPr>
            <p:nvPr userDrawn="1"/>
          </p:nvGrpSpPr>
          <p:grpSpPr bwMode="auto">
            <a:xfrm rot="4106450" flipH="1">
              <a:off x="404" y="271"/>
              <a:ext cx="708" cy="891"/>
              <a:chOff x="1727" y="866"/>
              <a:chExt cx="129" cy="157"/>
            </a:xfrm>
          </p:grpSpPr>
          <p:sp>
            <p:nvSpPr>
              <p:cNvPr id="27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1 w 83"/>
                  <a:gd name="T1" fmla="*/ 1 h 117"/>
                  <a:gd name="T2" fmla="*/ 0 w 83"/>
                  <a:gd name="T3" fmla="*/ 0 h 117"/>
                  <a:gd name="T4" fmla="*/ 0 w 83"/>
                  <a:gd name="T5" fmla="*/ 2 h 117"/>
                  <a:gd name="T6" fmla="*/ 1 w 83"/>
                  <a:gd name="T7" fmla="*/ 1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28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2 h 98"/>
                  <a:gd name="T2" fmla="*/ 2 w 140"/>
                  <a:gd name="T3" fmla="*/ 0 h 98"/>
                  <a:gd name="T4" fmla="*/ 3 w 140"/>
                  <a:gd name="T5" fmla="*/ 1 h 98"/>
                  <a:gd name="T6" fmla="*/ 0 w 140"/>
                  <a:gd name="T7" fmla="*/ 2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29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3 w 145"/>
                  <a:gd name="T3" fmla="*/ 0 h 49"/>
                  <a:gd name="T4" fmla="*/ 3 w 145"/>
                  <a:gd name="T5" fmla="*/ 1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16" name="Group 33"/>
            <p:cNvGrpSpPr>
              <a:grpSpLocks/>
            </p:cNvGrpSpPr>
            <p:nvPr userDrawn="1"/>
          </p:nvGrpSpPr>
          <p:grpSpPr bwMode="auto">
            <a:xfrm rot="10015322" flipH="1">
              <a:off x="4615" y="2392"/>
              <a:ext cx="708" cy="891"/>
              <a:chOff x="1727" y="866"/>
              <a:chExt cx="129" cy="157"/>
            </a:xfrm>
          </p:grpSpPr>
          <p:sp>
            <p:nvSpPr>
              <p:cNvPr id="24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1 w 83"/>
                  <a:gd name="T1" fmla="*/ 1 h 117"/>
                  <a:gd name="T2" fmla="*/ 0 w 83"/>
                  <a:gd name="T3" fmla="*/ 0 h 117"/>
                  <a:gd name="T4" fmla="*/ 0 w 83"/>
                  <a:gd name="T5" fmla="*/ 2 h 117"/>
                  <a:gd name="T6" fmla="*/ 1 w 83"/>
                  <a:gd name="T7" fmla="*/ 1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25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2 h 98"/>
                  <a:gd name="T2" fmla="*/ 2 w 140"/>
                  <a:gd name="T3" fmla="*/ 0 h 98"/>
                  <a:gd name="T4" fmla="*/ 3 w 140"/>
                  <a:gd name="T5" fmla="*/ 1 h 98"/>
                  <a:gd name="T6" fmla="*/ 0 w 140"/>
                  <a:gd name="T7" fmla="*/ 2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26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3 w 145"/>
                  <a:gd name="T3" fmla="*/ 0 h 49"/>
                  <a:gd name="T4" fmla="*/ 3 w 145"/>
                  <a:gd name="T5" fmla="*/ 1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</p:grpSp>
        <p:sp>
          <p:nvSpPr>
            <p:cNvPr id="17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>
                <a:gd name="T0" fmla="*/ 0 w 862"/>
                <a:gd name="T1" fmla="*/ 0 h 886"/>
                <a:gd name="T2" fmla="*/ 6 w 862"/>
                <a:gd name="T3" fmla="*/ 107 h 886"/>
                <a:gd name="T4" fmla="*/ 37 w 862"/>
                <a:gd name="T5" fmla="*/ 262 h 886"/>
                <a:gd name="T6" fmla="*/ 83 w 862"/>
                <a:gd name="T7" fmla="*/ 410 h 886"/>
                <a:gd name="T8" fmla="*/ 149 w 862"/>
                <a:gd name="T9" fmla="*/ 546 h 886"/>
                <a:gd name="T10" fmla="*/ 237 w 862"/>
                <a:gd name="T11" fmla="*/ 666 h 886"/>
                <a:gd name="T12" fmla="*/ 338 w 862"/>
                <a:gd name="T13" fmla="*/ 764 h 886"/>
                <a:gd name="T14" fmla="*/ 450 w 862"/>
                <a:gd name="T15" fmla="*/ 838 h 886"/>
                <a:gd name="T16" fmla="*/ 579 w 862"/>
                <a:gd name="T17" fmla="*/ 879 h 886"/>
                <a:gd name="T18" fmla="*/ 714 w 862"/>
                <a:gd name="T19" fmla="*/ 886 h 886"/>
                <a:gd name="T20" fmla="*/ 862 w 862"/>
                <a:gd name="T21" fmla="*/ 851 h 886"/>
                <a:gd name="T22" fmla="*/ 784 w 862"/>
                <a:gd name="T23" fmla="*/ 856 h 886"/>
                <a:gd name="T24" fmla="*/ 700 w 862"/>
                <a:gd name="T25" fmla="*/ 835 h 886"/>
                <a:gd name="T26" fmla="*/ 621 w 862"/>
                <a:gd name="T27" fmla="*/ 794 h 886"/>
                <a:gd name="T28" fmla="*/ 542 w 862"/>
                <a:gd name="T29" fmla="*/ 728 h 886"/>
                <a:gd name="T30" fmla="*/ 466 w 862"/>
                <a:gd name="T31" fmla="*/ 649 h 886"/>
                <a:gd name="T32" fmla="*/ 397 w 862"/>
                <a:gd name="T33" fmla="*/ 557 h 886"/>
                <a:gd name="T34" fmla="*/ 334 w 862"/>
                <a:gd name="T35" fmla="*/ 454 h 886"/>
                <a:gd name="T36" fmla="*/ 279 w 862"/>
                <a:gd name="T37" fmla="*/ 339 h 886"/>
                <a:gd name="T38" fmla="*/ 238 w 862"/>
                <a:gd name="T39" fmla="*/ 225 h 886"/>
                <a:gd name="T40" fmla="*/ 205 w 862"/>
                <a:gd name="T41" fmla="*/ 105 h 886"/>
                <a:gd name="T42" fmla="*/ 184 w 862"/>
                <a:gd name="T43" fmla="*/ 3 h 88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18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6185 h 237"/>
                <a:gd name="T4" fmla="*/ 1039 w 257"/>
                <a:gd name="T5" fmla="*/ 12265 h 237"/>
                <a:gd name="T6" fmla="*/ 2064 w 257"/>
                <a:gd name="T7" fmla="*/ 18418 h 237"/>
                <a:gd name="T8" fmla="*/ 3800 w 257"/>
                <a:gd name="T9" fmla="*/ 24028 h 237"/>
                <a:gd name="T10" fmla="*/ 6269 w 257"/>
                <a:gd name="T11" fmla="*/ 29242 h 237"/>
                <a:gd name="T12" fmla="*/ 9415 w 257"/>
                <a:gd name="T13" fmla="*/ 34602 h 237"/>
                <a:gd name="T14" fmla="*/ 13207 w 257"/>
                <a:gd name="T15" fmla="*/ 39503 h 237"/>
                <a:gd name="T16" fmla="*/ 17658 w 257"/>
                <a:gd name="T17" fmla="*/ 43624 h 237"/>
                <a:gd name="T18" fmla="*/ 23276 w 257"/>
                <a:gd name="T19" fmla="*/ 47588 h 237"/>
                <a:gd name="T20" fmla="*/ 29771 w 257"/>
                <a:gd name="T21" fmla="*/ 50985 h 237"/>
                <a:gd name="T22" fmla="*/ 36729 w 257"/>
                <a:gd name="T23" fmla="*/ 53728 h 237"/>
                <a:gd name="T24" fmla="*/ 45304 w 257"/>
                <a:gd name="T25" fmla="*/ 55895 h 237"/>
                <a:gd name="T26" fmla="*/ 54718 w 257"/>
                <a:gd name="T27" fmla="*/ 57378 h 237"/>
                <a:gd name="T28" fmla="*/ 65082 w 257"/>
                <a:gd name="T29" fmla="*/ 58162 h 237"/>
                <a:gd name="T30" fmla="*/ 76169 w 257"/>
                <a:gd name="T31" fmla="*/ 57846 h 237"/>
                <a:gd name="T32" fmla="*/ 88991 w 257"/>
                <a:gd name="T33" fmla="*/ 56878 h 237"/>
                <a:gd name="T34" fmla="*/ 77602 w 257"/>
                <a:gd name="T35" fmla="*/ 55687 h 237"/>
                <a:gd name="T36" fmla="*/ 67538 w 257"/>
                <a:gd name="T37" fmla="*/ 53935 h 237"/>
                <a:gd name="T38" fmla="*/ 58778 w 257"/>
                <a:gd name="T39" fmla="*/ 51976 h 237"/>
                <a:gd name="T40" fmla="*/ 51221 w 257"/>
                <a:gd name="T41" fmla="*/ 50015 h 237"/>
                <a:gd name="T42" fmla="*/ 44284 w 257"/>
                <a:gd name="T43" fmla="*/ 47385 h 237"/>
                <a:gd name="T44" fmla="*/ 38793 w 257"/>
                <a:gd name="T45" fmla="*/ 44600 h 237"/>
                <a:gd name="T46" fmla="*/ 33584 w 257"/>
                <a:gd name="T47" fmla="*/ 41462 h 237"/>
                <a:gd name="T48" fmla="*/ 29140 w 257"/>
                <a:gd name="T49" fmla="*/ 38065 h 237"/>
                <a:gd name="T50" fmla="*/ 24948 w 257"/>
                <a:gd name="T51" fmla="*/ 34602 h 237"/>
                <a:gd name="T52" fmla="*/ 21156 w 257"/>
                <a:gd name="T53" fmla="*/ 30688 h 237"/>
                <a:gd name="T54" fmla="*/ 18045 w 257"/>
                <a:gd name="T55" fmla="*/ 26300 h 237"/>
                <a:gd name="T56" fmla="*/ 14887 w 257"/>
                <a:gd name="T57" fmla="*/ 21556 h 237"/>
                <a:gd name="T58" fmla="*/ 11389 w 257"/>
                <a:gd name="T59" fmla="*/ 16967 h 237"/>
                <a:gd name="T60" fmla="*/ 7984 w 257"/>
                <a:gd name="T61" fmla="*/ 11562 h 237"/>
                <a:gd name="T62" fmla="*/ 4184 w 257"/>
                <a:gd name="T63" fmla="*/ 5872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19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>
                <a:gd name="T0" fmla="*/ 27387 w 124"/>
                <a:gd name="T1" fmla="*/ 0 h 110"/>
                <a:gd name="T2" fmla="*/ 44047 w 124"/>
                <a:gd name="T3" fmla="*/ 28154 h 110"/>
                <a:gd name="T4" fmla="*/ 42581 w 124"/>
                <a:gd name="T5" fmla="*/ 27828 h 110"/>
                <a:gd name="T6" fmla="*/ 38019 w 124"/>
                <a:gd name="T7" fmla="*/ 27330 h 110"/>
                <a:gd name="T8" fmla="*/ 31645 w 124"/>
                <a:gd name="T9" fmla="*/ 26276 h 110"/>
                <a:gd name="T10" fmla="*/ 24180 w 124"/>
                <a:gd name="T11" fmla="*/ 25778 h 110"/>
                <a:gd name="T12" fmla="*/ 16000 w 124"/>
                <a:gd name="T13" fmla="*/ 25247 h 110"/>
                <a:gd name="T14" fmla="*/ 8931 w 124"/>
                <a:gd name="T15" fmla="*/ 25586 h 110"/>
                <a:gd name="T16" fmla="*/ 3202 w 124"/>
                <a:gd name="T17" fmla="*/ 26602 h 110"/>
                <a:gd name="T18" fmla="*/ 0 w 124"/>
                <a:gd name="T19" fmla="*/ 28685 h 110"/>
                <a:gd name="T20" fmla="*/ 1453 w 124"/>
                <a:gd name="T21" fmla="*/ 25586 h 110"/>
                <a:gd name="T22" fmla="*/ 2813 w 124"/>
                <a:gd name="T23" fmla="*/ 23210 h 110"/>
                <a:gd name="T24" fmla="*/ 5708 w 124"/>
                <a:gd name="T25" fmla="*/ 21340 h 110"/>
                <a:gd name="T26" fmla="*/ 8931 w 124"/>
                <a:gd name="T27" fmla="*/ 19786 h 110"/>
                <a:gd name="T28" fmla="*/ 12798 w 124"/>
                <a:gd name="T29" fmla="*/ 18773 h 110"/>
                <a:gd name="T30" fmla="*/ 16700 w 124"/>
                <a:gd name="T31" fmla="*/ 18434 h 110"/>
                <a:gd name="T32" fmla="*/ 20958 w 124"/>
                <a:gd name="T33" fmla="*/ 18434 h 110"/>
                <a:gd name="T34" fmla="*/ 25631 w 124"/>
                <a:gd name="T35" fmla="*/ 19288 h 110"/>
                <a:gd name="T36" fmla="*/ 25878 w 124"/>
                <a:gd name="T37" fmla="*/ 18434 h 110"/>
                <a:gd name="T38" fmla="*/ 24825 w 124"/>
                <a:gd name="T39" fmla="*/ 14640 h 110"/>
                <a:gd name="T40" fmla="*/ 23768 w 124"/>
                <a:gd name="T41" fmla="*/ 9912 h 110"/>
                <a:gd name="T42" fmla="*/ 23068 w 124"/>
                <a:gd name="T43" fmla="*/ 7829 h 110"/>
                <a:gd name="T44" fmla="*/ 22429 w 124"/>
                <a:gd name="T45" fmla="*/ 7829 h 110"/>
                <a:gd name="T46" fmla="*/ 21623 w 124"/>
                <a:gd name="T47" fmla="*/ 7506 h 110"/>
                <a:gd name="T48" fmla="*/ 20958 w 124"/>
                <a:gd name="T49" fmla="*/ 6816 h 110"/>
                <a:gd name="T50" fmla="*/ 20319 w 124"/>
                <a:gd name="T51" fmla="*/ 6005 h 110"/>
                <a:gd name="T52" fmla="*/ 20319 w 124"/>
                <a:gd name="T53" fmla="*/ 4938 h 110"/>
                <a:gd name="T54" fmla="*/ 20958 w 124"/>
                <a:gd name="T55" fmla="*/ 3584 h 110"/>
                <a:gd name="T56" fmla="*/ 23465 w 124"/>
                <a:gd name="T57" fmla="*/ 2082 h 110"/>
                <a:gd name="T58" fmla="*/ 27387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20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>
                <a:gd name="T0" fmla="*/ 11353 w 46"/>
                <a:gd name="T1" fmla="*/ 0 h 94"/>
                <a:gd name="T2" fmla="*/ 7265 w 46"/>
                <a:gd name="T3" fmla="*/ 8804 h 94"/>
                <a:gd name="T4" fmla="*/ 5471 w 46"/>
                <a:gd name="T5" fmla="*/ 14421 h 94"/>
                <a:gd name="T6" fmla="*/ 3998 w 46"/>
                <a:gd name="T7" fmla="*/ 18352 h 94"/>
                <a:gd name="T8" fmla="*/ 0 w 46"/>
                <a:gd name="T9" fmla="*/ 21823 h 94"/>
                <a:gd name="T10" fmla="*/ 4396 w 46"/>
                <a:gd name="T11" fmla="*/ 20392 h 94"/>
                <a:gd name="T12" fmla="*/ 8487 w 46"/>
                <a:gd name="T13" fmla="*/ 18536 h 94"/>
                <a:gd name="T14" fmla="*/ 11755 w 46"/>
                <a:gd name="T15" fmla="*/ 16005 h 94"/>
                <a:gd name="T16" fmla="*/ 14629 w 46"/>
                <a:gd name="T17" fmla="*/ 13222 h 94"/>
                <a:gd name="T18" fmla="*/ 16402 w 46"/>
                <a:gd name="T19" fmla="*/ 10188 h 94"/>
                <a:gd name="T20" fmla="*/ 16824 w 46"/>
                <a:gd name="T21" fmla="*/ 6913 h 94"/>
                <a:gd name="T22" fmla="*/ 15295 w 46"/>
                <a:gd name="T23" fmla="*/ 3470 h 94"/>
                <a:gd name="T24" fmla="*/ 11353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21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>
                <a:gd name="T0" fmla="*/ 124 w 124"/>
                <a:gd name="T1" fmla="*/ 0 h 121"/>
                <a:gd name="T2" fmla="*/ 113 w 124"/>
                <a:gd name="T3" fmla="*/ 9 h 121"/>
                <a:gd name="T4" fmla="*/ 99 w 124"/>
                <a:gd name="T5" fmla="*/ 25 h 121"/>
                <a:gd name="T6" fmla="*/ 81 w 124"/>
                <a:gd name="T7" fmla="*/ 41 h 121"/>
                <a:gd name="T8" fmla="*/ 63 w 124"/>
                <a:gd name="T9" fmla="*/ 54 h 121"/>
                <a:gd name="T10" fmla="*/ 41 w 124"/>
                <a:gd name="T11" fmla="*/ 66 h 121"/>
                <a:gd name="T12" fmla="*/ 22 w 124"/>
                <a:gd name="T13" fmla="*/ 74 h 121"/>
                <a:gd name="T14" fmla="*/ 0 w 124"/>
                <a:gd name="T15" fmla="*/ 75 h 121"/>
                <a:gd name="T16" fmla="*/ 10 w 124"/>
                <a:gd name="T17" fmla="*/ 96 h 121"/>
                <a:gd name="T18" fmla="*/ 23 w 124"/>
                <a:gd name="T19" fmla="*/ 113 h 121"/>
                <a:gd name="T20" fmla="*/ 41 w 124"/>
                <a:gd name="T21" fmla="*/ 121 h 121"/>
                <a:gd name="T22" fmla="*/ 60 w 124"/>
                <a:gd name="T23" fmla="*/ 121 h 121"/>
                <a:gd name="T24" fmla="*/ 83 w 124"/>
                <a:gd name="T25" fmla="*/ 111 h 121"/>
                <a:gd name="T26" fmla="*/ 101 w 124"/>
                <a:gd name="T27" fmla="*/ 88 h 121"/>
                <a:gd name="T28" fmla="*/ 116 w 124"/>
                <a:gd name="T29" fmla="*/ 53 h 121"/>
                <a:gd name="T30" fmla="*/ 124 w 124"/>
                <a:gd name="T31" fmla="*/ 0 h 12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22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>
                <a:gd name="T0" fmla="*/ 0 w 149"/>
                <a:gd name="T1" fmla="*/ 0 h 704"/>
                <a:gd name="T2" fmla="*/ 2039 w 149"/>
                <a:gd name="T3" fmla="*/ 7397 h 704"/>
                <a:gd name="T4" fmla="*/ 5378 w 149"/>
                <a:gd name="T5" fmla="*/ 17090 h 704"/>
                <a:gd name="T6" fmla="*/ 9435 w 149"/>
                <a:gd name="T7" fmla="*/ 29044 h 704"/>
                <a:gd name="T8" fmla="*/ 13795 w 149"/>
                <a:gd name="T9" fmla="*/ 44977 h 704"/>
                <a:gd name="T10" fmla="*/ 19563 w 149"/>
                <a:gd name="T11" fmla="*/ 64374 h 704"/>
                <a:gd name="T12" fmla="*/ 24640 w 149"/>
                <a:gd name="T13" fmla="*/ 85227 h 704"/>
                <a:gd name="T14" fmla="*/ 29615 w 149"/>
                <a:gd name="T15" fmla="*/ 109502 h 704"/>
                <a:gd name="T16" fmla="*/ 33692 w 149"/>
                <a:gd name="T17" fmla="*/ 137389 h 704"/>
                <a:gd name="T18" fmla="*/ 37652 w 149"/>
                <a:gd name="T19" fmla="*/ 166786 h 704"/>
                <a:gd name="T20" fmla="*/ 40461 w 149"/>
                <a:gd name="T21" fmla="*/ 200610 h 704"/>
                <a:gd name="T22" fmla="*/ 41727 w 149"/>
                <a:gd name="T23" fmla="*/ 238204 h 704"/>
                <a:gd name="T24" fmla="*/ 42402 w 149"/>
                <a:gd name="T25" fmla="*/ 277300 h 704"/>
                <a:gd name="T26" fmla="*/ 40461 w 149"/>
                <a:gd name="T27" fmla="*/ 321157 h 704"/>
                <a:gd name="T28" fmla="*/ 36641 w 149"/>
                <a:gd name="T29" fmla="*/ 367405 h 704"/>
                <a:gd name="T30" fmla="*/ 31029 w 149"/>
                <a:gd name="T31" fmla="*/ 415692 h 704"/>
                <a:gd name="T32" fmla="*/ 22609 w 149"/>
                <a:gd name="T33" fmla="*/ 469360 h 704"/>
                <a:gd name="T34" fmla="*/ 13156 w 149"/>
                <a:gd name="T35" fmla="*/ 529977 h 704"/>
                <a:gd name="T36" fmla="*/ 7013 w 149"/>
                <a:gd name="T37" fmla="*/ 586258 h 704"/>
                <a:gd name="T38" fmla="*/ 3339 w 149"/>
                <a:gd name="T39" fmla="*/ 638312 h 704"/>
                <a:gd name="T40" fmla="*/ 2039 w 149"/>
                <a:gd name="T41" fmla="*/ 688213 h 704"/>
                <a:gd name="T42" fmla="*/ 2039 w 149"/>
                <a:gd name="T43" fmla="*/ 735846 h 704"/>
                <a:gd name="T44" fmla="*/ 2659 w 149"/>
                <a:gd name="T45" fmla="*/ 779363 h 704"/>
                <a:gd name="T46" fmla="*/ 4078 w 149"/>
                <a:gd name="T47" fmla="*/ 818431 h 704"/>
                <a:gd name="T48" fmla="*/ 4732 w 149"/>
                <a:gd name="T49" fmla="*/ 856054 h 704"/>
                <a:gd name="T50" fmla="*/ 13795 w 149"/>
                <a:gd name="T51" fmla="*/ 836661 h 704"/>
                <a:gd name="T52" fmla="*/ 13156 w 149"/>
                <a:gd name="T53" fmla="*/ 826968 h 704"/>
                <a:gd name="T54" fmla="*/ 12146 w 149"/>
                <a:gd name="T55" fmla="*/ 798727 h 704"/>
                <a:gd name="T56" fmla="*/ 11083 w 149"/>
                <a:gd name="T57" fmla="*/ 756350 h 704"/>
                <a:gd name="T58" fmla="*/ 11764 w 149"/>
                <a:gd name="T59" fmla="*/ 699376 h 704"/>
                <a:gd name="T60" fmla="*/ 13795 w 149"/>
                <a:gd name="T61" fmla="*/ 631268 h 704"/>
                <a:gd name="T62" fmla="*/ 19563 w 149"/>
                <a:gd name="T63" fmla="*/ 553438 h 704"/>
                <a:gd name="T64" fmla="*/ 28990 w 149"/>
                <a:gd name="T65" fmla="*/ 469360 h 704"/>
                <a:gd name="T66" fmla="*/ 43417 w 149"/>
                <a:gd name="T67" fmla="*/ 380728 h 704"/>
                <a:gd name="T68" fmla="*/ 48115 w 149"/>
                <a:gd name="T69" fmla="*/ 339505 h 704"/>
                <a:gd name="T70" fmla="*/ 50188 w 149"/>
                <a:gd name="T71" fmla="*/ 285837 h 704"/>
                <a:gd name="T72" fmla="*/ 48497 w 149"/>
                <a:gd name="T73" fmla="*/ 223633 h 704"/>
                <a:gd name="T74" fmla="*/ 44182 w 149"/>
                <a:gd name="T75" fmla="*/ 163019 h 704"/>
                <a:gd name="T76" fmla="*/ 36641 w 149"/>
                <a:gd name="T77" fmla="*/ 103428 h 704"/>
                <a:gd name="T78" fmla="*/ 27307 w 149"/>
                <a:gd name="T79" fmla="*/ 53560 h 704"/>
                <a:gd name="T80" fmla="*/ 14810 w 149"/>
                <a:gd name="T81" fmla="*/ 17090 h 704"/>
                <a:gd name="T82" fmla="*/ 0 w 149"/>
                <a:gd name="T83" fmla="*/ 0 h 7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23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>
                <a:gd name="T0" fmla="*/ 0 w 36"/>
                <a:gd name="T1" fmla="*/ 0 h 132"/>
                <a:gd name="T2" fmla="*/ 36 w 36"/>
                <a:gd name="T3" fmla="*/ 12 h 132"/>
                <a:gd name="T4" fmla="*/ 0 w 36"/>
                <a:gd name="T5" fmla="*/ 132 h 132"/>
                <a:gd name="T6" fmla="*/ 0 w 36"/>
                <a:gd name="T7" fmla="*/ 0 h 1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</p:grpSp>
      <p:sp>
        <p:nvSpPr>
          <p:cNvPr id="5167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  <a:extLst/>
        </p:spPr>
        <p:txBody>
          <a:bodyPr/>
          <a:lstStyle>
            <a:lvl1pPr>
              <a:defRPr sz="5200" b="1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5168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46" name="Rectangle 4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7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8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5337D66-B580-4C06-85D4-4950ECDF00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082995E-376A-4461-9D7B-A341D7CFF2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20E13D8-407F-4461-ABEC-22F9114138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C21B56B-89D6-4576-88C9-5B5EC32442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812CA53-6459-44E5-988E-66700F8BC9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16163FE-B4B8-4807-848A-1DB433CBF8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1ADC4F4-13F0-4634-BA61-1FE68531E3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2CD6A85-1986-418E-8483-1F8ADA4B60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6C6BF15-1084-4D1C-BE79-87170C064B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950A94A-DB66-4E45-AD01-07D260966F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8488085-5C02-43E9-835E-6217B8FEDB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2000">
              <a:schemeClr val="bg2">
                <a:tint val="80000"/>
                <a:alpha val="84000"/>
                <a:lumMod val="28000"/>
              </a:schemeClr>
            </a:gs>
            <a:gs pos="100000">
              <a:schemeClr val="bg2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975" y="1554163"/>
            <a:ext cx="2073275" cy="19796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577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54400" y="1547813"/>
            <a:ext cx="42227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8913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>
                    <a:tint val="75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7FD29FE-B475-425F-A46A-0B72E48D0064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975" y="6356350"/>
            <a:ext cx="5102225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625" y="6356350"/>
            <a:ext cx="11382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>
                    <a:tint val="75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3DFB84B-3B68-4E7C-9BB7-E3112C8A74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2" r:id="rId1"/>
    <p:sldLayoutId id="2147483761" r:id="rId2"/>
    <p:sldLayoutId id="2147483760" r:id="rId3"/>
    <p:sldLayoutId id="2147483787" r:id="rId4"/>
    <p:sldLayoutId id="2147483788" r:id="rId5"/>
    <p:sldLayoutId id="2147483789" r:id="rId6"/>
    <p:sldLayoutId id="2147483759" r:id="rId7"/>
    <p:sldLayoutId id="2147483790" r:id="rId8"/>
    <p:sldLayoutId id="2147483791" r:id="rId9"/>
    <p:sldLayoutId id="2147483758" r:id="rId10"/>
    <p:sldLayoutId id="2147483757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2pPr>
      <a:lvl3pPr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3pPr>
      <a:lvl4pPr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4pPr>
      <a:lvl5pPr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Font typeface="Arial" charset="0"/>
        <a:buChar char="•"/>
        <a:defRPr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2000">
              <a:schemeClr val="bg2">
                <a:tint val="80000"/>
                <a:alpha val="84000"/>
                <a:lumMod val="28000"/>
              </a:schemeClr>
            </a:gs>
            <a:gs pos="100000">
              <a:schemeClr val="bg2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975" y="1554163"/>
            <a:ext cx="2073275" cy="19796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31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54400" y="1547813"/>
            <a:ext cx="42227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8913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>
                    <a:tint val="75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D709C56-24B4-410F-82A9-0F065E55F7D1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975" y="6356350"/>
            <a:ext cx="5102225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625" y="6356350"/>
            <a:ext cx="11382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>
                    <a:tint val="75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4A2FD4-007E-4A1E-95E9-CA66C2E0CD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8" r:id="rId1"/>
    <p:sldLayoutId id="2147483767" r:id="rId2"/>
    <p:sldLayoutId id="2147483766" r:id="rId3"/>
    <p:sldLayoutId id="2147483792" r:id="rId4"/>
    <p:sldLayoutId id="2147483793" r:id="rId5"/>
    <p:sldLayoutId id="2147483794" r:id="rId6"/>
    <p:sldLayoutId id="2147483765" r:id="rId7"/>
    <p:sldLayoutId id="2147483795" r:id="rId8"/>
    <p:sldLayoutId id="2147483796" r:id="rId9"/>
    <p:sldLayoutId id="2147483764" r:id="rId10"/>
    <p:sldLayoutId id="2147483763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2pPr>
      <a:lvl3pPr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3pPr>
      <a:lvl4pPr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4pPr>
      <a:lvl5pPr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Font typeface="Arial" charset="0"/>
        <a:buChar char="•"/>
        <a:defRPr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2000">
              <a:schemeClr val="bg2">
                <a:tint val="80000"/>
                <a:alpha val="84000"/>
                <a:lumMod val="28000"/>
              </a:schemeClr>
            </a:gs>
            <a:gs pos="100000">
              <a:schemeClr val="bg2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975" y="1554163"/>
            <a:ext cx="2073275" cy="19796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560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54400" y="1547813"/>
            <a:ext cx="42227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8913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>
                    <a:tint val="75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974E82-79BA-4BDB-B9F7-FFA434FE5CFC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975" y="6356350"/>
            <a:ext cx="5102225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625" y="6356350"/>
            <a:ext cx="11382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>
                    <a:tint val="75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CB6ADEC-3EB6-4C4D-AE5F-EF2A1672D9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74" r:id="rId1"/>
    <p:sldLayoutId id="2147483773" r:id="rId2"/>
    <p:sldLayoutId id="2147483772" r:id="rId3"/>
    <p:sldLayoutId id="2147483797" r:id="rId4"/>
    <p:sldLayoutId id="2147483798" r:id="rId5"/>
    <p:sldLayoutId id="2147483799" r:id="rId6"/>
    <p:sldLayoutId id="2147483771" r:id="rId7"/>
    <p:sldLayoutId id="2147483800" r:id="rId8"/>
    <p:sldLayoutId id="2147483801" r:id="rId9"/>
    <p:sldLayoutId id="2147483770" r:id="rId10"/>
    <p:sldLayoutId id="2147483769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2pPr>
      <a:lvl3pPr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3pPr>
      <a:lvl4pPr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4pPr>
      <a:lvl5pPr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Font typeface="Arial" charset="0"/>
        <a:buChar char="•"/>
        <a:defRPr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2000">
              <a:schemeClr val="bg2">
                <a:tint val="80000"/>
                <a:alpha val="84000"/>
                <a:lumMod val="28000"/>
              </a:schemeClr>
            </a:gs>
            <a:gs pos="100000">
              <a:schemeClr val="bg2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975" y="1554163"/>
            <a:ext cx="2073275" cy="19796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789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54400" y="1547813"/>
            <a:ext cx="42227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8913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>
                    <a:tint val="75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B449EBC-7B6A-4086-95AC-C12C05604251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975" y="6356350"/>
            <a:ext cx="5102225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625" y="6356350"/>
            <a:ext cx="11382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>
                    <a:tint val="75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A079D7-80E0-43B1-B832-556DFE2335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0" r:id="rId1"/>
    <p:sldLayoutId id="2147483779" r:id="rId2"/>
    <p:sldLayoutId id="2147483778" r:id="rId3"/>
    <p:sldLayoutId id="2147483802" r:id="rId4"/>
    <p:sldLayoutId id="2147483803" r:id="rId5"/>
    <p:sldLayoutId id="2147483804" r:id="rId6"/>
    <p:sldLayoutId id="2147483777" r:id="rId7"/>
    <p:sldLayoutId id="2147483805" r:id="rId8"/>
    <p:sldLayoutId id="2147483806" r:id="rId9"/>
    <p:sldLayoutId id="2147483776" r:id="rId10"/>
    <p:sldLayoutId id="2147483775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2pPr>
      <a:lvl3pPr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3pPr>
      <a:lvl4pPr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4pPr>
      <a:lvl5pPr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Font typeface="Arial" charset="0"/>
        <a:buChar char="•"/>
        <a:defRPr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2000">
              <a:schemeClr val="bg2">
                <a:tint val="80000"/>
                <a:alpha val="84000"/>
                <a:lumMod val="28000"/>
              </a:schemeClr>
            </a:gs>
            <a:gs pos="100000">
              <a:schemeClr val="bg2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975" y="1554163"/>
            <a:ext cx="2073275" cy="19796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017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54400" y="1547813"/>
            <a:ext cx="42227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8913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>
                    <a:tint val="75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6D5E2A6-5895-42BA-A762-7C20959451FC}" type="datetimeFigureOut">
              <a:rPr lang="cs-CZ"/>
              <a:pPr>
                <a:defRPr/>
              </a:pPr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975" y="6356350"/>
            <a:ext cx="5102225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625" y="6356350"/>
            <a:ext cx="11382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>
                    <a:tint val="75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84B6814-FAB0-4054-9848-AFEF72D1FB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6" r:id="rId1"/>
    <p:sldLayoutId id="2147483785" r:id="rId2"/>
    <p:sldLayoutId id="2147483784" r:id="rId3"/>
    <p:sldLayoutId id="2147483807" r:id="rId4"/>
    <p:sldLayoutId id="2147483808" r:id="rId5"/>
    <p:sldLayoutId id="2147483809" r:id="rId6"/>
    <p:sldLayoutId id="2147483783" r:id="rId7"/>
    <p:sldLayoutId id="2147483810" r:id="rId8"/>
    <p:sldLayoutId id="2147483811" r:id="rId9"/>
    <p:sldLayoutId id="2147483782" r:id="rId10"/>
    <p:sldLayoutId id="2147483781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2pPr>
      <a:lvl3pPr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3pPr>
      <a:lvl4pPr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4pPr>
      <a:lvl5pPr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Font typeface="Arial" charset="0"/>
        <a:buChar char="•"/>
        <a:defRPr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466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>
                <a:gd name="T0" fmla="*/ 5 w 472"/>
                <a:gd name="T1" fmla="*/ 32 h 802"/>
                <a:gd name="T2" fmla="*/ 189 w 472"/>
                <a:gd name="T3" fmla="*/ 26 h 802"/>
                <a:gd name="T4" fmla="*/ 309 w 472"/>
                <a:gd name="T5" fmla="*/ 66 h 802"/>
                <a:gd name="T6" fmla="*/ 357 w 472"/>
                <a:gd name="T7" fmla="*/ 98 h 802"/>
                <a:gd name="T8" fmla="*/ 413 w 472"/>
                <a:gd name="T9" fmla="*/ 162 h 802"/>
                <a:gd name="T10" fmla="*/ 437 w 472"/>
                <a:gd name="T11" fmla="*/ 250 h 802"/>
                <a:gd name="T12" fmla="*/ 397 w 472"/>
                <a:gd name="T13" fmla="*/ 530 h 802"/>
                <a:gd name="T14" fmla="*/ 341 w 472"/>
                <a:gd name="T15" fmla="*/ 634 h 802"/>
                <a:gd name="T16" fmla="*/ 173 w 472"/>
                <a:gd name="T17" fmla="*/ 714 h 802"/>
                <a:gd name="T18" fmla="*/ 77 w 472"/>
                <a:gd name="T19" fmla="*/ 730 h 802"/>
                <a:gd name="T20" fmla="*/ 69 w 472"/>
                <a:gd name="T21" fmla="*/ 802 h 802"/>
                <a:gd name="T22" fmla="*/ 7 w 472"/>
                <a:gd name="T23" fmla="*/ 788 h 802"/>
                <a:gd name="T24" fmla="*/ 5 w 472"/>
                <a:gd name="T25" fmla="*/ 751 h 802"/>
                <a:gd name="T26" fmla="*/ 37 w 472"/>
                <a:gd name="T27" fmla="*/ 722 h 802"/>
                <a:gd name="T28" fmla="*/ 5 w 472"/>
                <a:gd name="T29" fmla="*/ 670 h 802"/>
                <a:gd name="T30" fmla="*/ 5 w 472"/>
                <a:gd name="T31" fmla="*/ 32 h 80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195"/>
              </a:schemeClr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grpSp>
          <p:nvGrpSpPr>
            <p:cNvPr id="62473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1071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1 w 83"/>
                  <a:gd name="T1" fmla="*/ 1 h 117"/>
                  <a:gd name="T2" fmla="*/ 0 w 83"/>
                  <a:gd name="T3" fmla="*/ 0 h 117"/>
                  <a:gd name="T4" fmla="*/ 0 w 83"/>
                  <a:gd name="T5" fmla="*/ 2 h 117"/>
                  <a:gd name="T6" fmla="*/ 1 w 83"/>
                  <a:gd name="T7" fmla="*/ 1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1072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2 h 98"/>
                  <a:gd name="T2" fmla="*/ 2 w 140"/>
                  <a:gd name="T3" fmla="*/ 0 h 98"/>
                  <a:gd name="T4" fmla="*/ 3 w 140"/>
                  <a:gd name="T5" fmla="*/ 1 h 98"/>
                  <a:gd name="T6" fmla="*/ 0 w 140"/>
                  <a:gd name="T7" fmla="*/ 2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1073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3 w 145"/>
                  <a:gd name="T3" fmla="*/ 0 h 49"/>
                  <a:gd name="T4" fmla="*/ 3 w 145"/>
                  <a:gd name="T5" fmla="*/ 1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</p:grpSp>
        <p:sp>
          <p:nvSpPr>
            <p:cNvPr id="1034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>
                <a:gd name="T0" fmla="*/ 14 w 710"/>
                <a:gd name="T1" fmla="*/ 416 h 768"/>
                <a:gd name="T2" fmla="*/ 14 w 710"/>
                <a:gd name="T3" fmla="*/ 272 h 768"/>
                <a:gd name="T4" fmla="*/ 102 w 710"/>
                <a:gd name="T5" fmla="*/ 144 h 768"/>
                <a:gd name="T6" fmla="*/ 150 w 710"/>
                <a:gd name="T7" fmla="*/ 96 h 768"/>
                <a:gd name="T8" fmla="*/ 198 w 710"/>
                <a:gd name="T9" fmla="*/ 64 h 768"/>
                <a:gd name="T10" fmla="*/ 350 w 710"/>
                <a:gd name="T11" fmla="*/ 0 h 768"/>
                <a:gd name="T12" fmla="*/ 534 w 710"/>
                <a:gd name="T13" fmla="*/ 8 h 768"/>
                <a:gd name="T14" fmla="*/ 662 w 710"/>
                <a:gd name="T15" fmla="*/ 96 h 768"/>
                <a:gd name="T16" fmla="*/ 710 w 710"/>
                <a:gd name="T17" fmla="*/ 200 h 768"/>
                <a:gd name="T18" fmla="*/ 702 w 710"/>
                <a:gd name="T19" fmla="*/ 400 h 768"/>
                <a:gd name="T20" fmla="*/ 678 w 710"/>
                <a:gd name="T21" fmla="*/ 448 h 768"/>
                <a:gd name="T22" fmla="*/ 550 w 710"/>
                <a:gd name="T23" fmla="*/ 632 h 768"/>
                <a:gd name="T24" fmla="*/ 518 w 710"/>
                <a:gd name="T25" fmla="*/ 656 h 768"/>
                <a:gd name="T26" fmla="*/ 470 w 710"/>
                <a:gd name="T27" fmla="*/ 664 h 768"/>
                <a:gd name="T28" fmla="*/ 518 w 710"/>
                <a:gd name="T29" fmla="*/ 680 h 768"/>
                <a:gd name="T30" fmla="*/ 566 w 710"/>
                <a:gd name="T31" fmla="*/ 696 h 768"/>
                <a:gd name="T32" fmla="*/ 574 w 710"/>
                <a:gd name="T33" fmla="*/ 720 h 768"/>
                <a:gd name="T34" fmla="*/ 526 w 710"/>
                <a:gd name="T35" fmla="*/ 736 h 768"/>
                <a:gd name="T36" fmla="*/ 502 w 710"/>
                <a:gd name="T37" fmla="*/ 752 h 768"/>
                <a:gd name="T38" fmla="*/ 454 w 710"/>
                <a:gd name="T39" fmla="*/ 768 h 768"/>
                <a:gd name="T40" fmla="*/ 438 w 710"/>
                <a:gd name="T41" fmla="*/ 712 h 768"/>
                <a:gd name="T42" fmla="*/ 246 w 710"/>
                <a:gd name="T43" fmla="*/ 688 h 768"/>
                <a:gd name="T44" fmla="*/ 134 w 710"/>
                <a:gd name="T45" fmla="*/ 648 h 768"/>
                <a:gd name="T46" fmla="*/ 110 w 710"/>
                <a:gd name="T47" fmla="*/ 624 h 768"/>
                <a:gd name="T48" fmla="*/ 78 w 710"/>
                <a:gd name="T49" fmla="*/ 576 h 768"/>
                <a:gd name="T50" fmla="*/ 54 w 710"/>
                <a:gd name="T51" fmla="*/ 464 h 768"/>
                <a:gd name="T52" fmla="*/ 30 w 710"/>
                <a:gd name="T53" fmla="*/ 408 h 768"/>
                <a:gd name="T54" fmla="*/ 22 w 710"/>
                <a:gd name="T55" fmla="*/ 384 h 768"/>
                <a:gd name="T56" fmla="*/ 14 w 710"/>
                <a:gd name="T57" fmla="*/ 416 h 76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grpSp>
          <p:nvGrpSpPr>
            <p:cNvPr id="62475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1062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>
                  <a:gd name="T0" fmla="*/ 413 w 217"/>
                  <a:gd name="T1" fmla="*/ 1894 h 210"/>
                  <a:gd name="T2" fmla="*/ 330 w 217"/>
                  <a:gd name="T3" fmla="*/ 1791 h 210"/>
                  <a:gd name="T4" fmla="*/ 237 w 217"/>
                  <a:gd name="T5" fmla="*/ 1635 h 210"/>
                  <a:gd name="T6" fmla="*/ 137 w 217"/>
                  <a:gd name="T7" fmla="*/ 1430 h 210"/>
                  <a:gd name="T8" fmla="*/ 42 w 217"/>
                  <a:gd name="T9" fmla="*/ 1216 h 210"/>
                  <a:gd name="T10" fmla="*/ 0 w 217"/>
                  <a:gd name="T11" fmla="*/ 984 h 210"/>
                  <a:gd name="T12" fmla="*/ 1 w 217"/>
                  <a:gd name="T13" fmla="*/ 737 h 210"/>
                  <a:gd name="T14" fmla="*/ 81 w 217"/>
                  <a:gd name="T15" fmla="*/ 511 h 210"/>
                  <a:gd name="T16" fmla="*/ 244 w 217"/>
                  <a:gd name="T17" fmla="*/ 320 h 210"/>
                  <a:gd name="T18" fmla="*/ 408 w 217"/>
                  <a:gd name="T19" fmla="*/ 198 h 210"/>
                  <a:gd name="T20" fmla="*/ 541 w 217"/>
                  <a:gd name="T21" fmla="*/ 108 h 210"/>
                  <a:gd name="T22" fmla="*/ 649 w 217"/>
                  <a:gd name="T23" fmla="*/ 61 h 210"/>
                  <a:gd name="T24" fmla="*/ 733 w 217"/>
                  <a:gd name="T25" fmla="*/ 42 h 210"/>
                  <a:gd name="T26" fmla="*/ 793 w 217"/>
                  <a:gd name="T27" fmla="*/ 42 h 210"/>
                  <a:gd name="T28" fmla="*/ 936 w 217"/>
                  <a:gd name="T29" fmla="*/ 0 h 210"/>
                  <a:gd name="T30" fmla="*/ 1330 w 217"/>
                  <a:gd name="T31" fmla="*/ 75 h 210"/>
                  <a:gd name="T32" fmla="*/ 1440 w 217"/>
                  <a:gd name="T33" fmla="*/ 108 h 210"/>
                  <a:gd name="T34" fmla="*/ 1548 w 217"/>
                  <a:gd name="T35" fmla="*/ 137 h 210"/>
                  <a:gd name="T36" fmla="*/ 1641 w 217"/>
                  <a:gd name="T37" fmla="*/ 169 h 210"/>
                  <a:gd name="T38" fmla="*/ 1711 w 217"/>
                  <a:gd name="T39" fmla="*/ 208 h 210"/>
                  <a:gd name="T40" fmla="*/ 1789 w 217"/>
                  <a:gd name="T41" fmla="*/ 244 h 210"/>
                  <a:gd name="T42" fmla="*/ 1849 w 217"/>
                  <a:gd name="T43" fmla="*/ 286 h 210"/>
                  <a:gd name="T44" fmla="*/ 1897 w 217"/>
                  <a:gd name="T45" fmla="*/ 342 h 210"/>
                  <a:gd name="T46" fmla="*/ 1953 w 217"/>
                  <a:gd name="T47" fmla="*/ 408 h 210"/>
                  <a:gd name="T48" fmla="*/ 1849 w 217"/>
                  <a:gd name="T49" fmla="*/ 365 h 210"/>
                  <a:gd name="T50" fmla="*/ 1750 w 217"/>
                  <a:gd name="T51" fmla="*/ 325 h 210"/>
                  <a:gd name="T52" fmla="*/ 1650 w 217"/>
                  <a:gd name="T53" fmla="*/ 300 h 210"/>
                  <a:gd name="T54" fmla="*/ 1548 w 217"/>
                  <a:gd name="T55" fmla="*/ 267 h 210"/>
                  <a:gd name="T56" fmla="*/ 1467 w 217"/>
                  <a:gd name="T57" fmla="*/ 244 h 210"/>
                  <a:gd name="T58" fmla="*/ 1382 w 217"/>
                  <a:gd name="T59" fmla="*/ 237 h 210"/>
                  <a:gd name="T60" fmla="*/ 1284 w 217"/>
                  <a:gd name="T61" fmla="*/ 222 h 210"/>
                  <a:gd name="T62" fmla="*/ 1203 w 217"/>
                  <a:gd name="T63" fmla="*/ 222 h 210"/>
                  <a:gd name="T64" fmla="*/ 1125 w 217"/>
                  <a:gd name="T65" fmla="*/ 222 h 210"/>
                  <a:gd name="T66" fmla="*/ 1044 w 217"/>
                  <a:gd name="T67" fmla="*/ 225 h 210"/>
                  <a:gd name="T68" fmla="*/ 961 w 217"/>
                  <a:gd name="T69" fmla="*/ 244 h 210"/>
                  <a:gd name="T70" fmla="*/ 890 w 217"/>
                  <a:gd name="T71" fmla="*/ 264 h 210"/>
                  <a:gd name="T72" fmla="*/ 819 w 217"/>
                  <a:gd name="T73" fmla="*/ 300 h 210"/>
                  <a:gd name="T74" fmla="*/ 734 w 217"/>
                  <a:gd name="T75" fmla="*/ 325 h 210"/>
                  <a:gd name="T76" fmla="*/ 666 w 217"/>
                  <a:gd name="T77" fmla="*/ 368 h 210"/>
                  <a:gd name="T78" fmla="*/ 596 w 217"/>
                  <a:gd name="T79" fmla="*/ 413 h 210"/>
                  <a:gd name="T80" fmla="*/ 469 w 217"/>
                  <a:gd name="T81" fmla="*/ 550 h 210"/>
                  <a:gd name="T82" fmla="*/ 381 w 217"/>
                  <a:gd name="T83" fmla="*/ 720 h 210"/>
                  <a:gd name="T84" fmla="*/ 330 w 217"/>
                  <a:gd name="T85" fmla="*/ 931 h 210"/>
                  <a:gd name="T86" fmla="*/ 312 w 217"/>
                  <a:gd name="T87" fmla="*/ 1138 h 210"/>
                  <a:gd name="T88" fmla="*/ 312 w 217"/>
                  <a:gd name="T89" fmla="*/ 1368 h 210"/>
                  <a:gd name="T90" fmla="*/ 342 w 217"/>
                  <a:gd name="T91" fmla="*/ 1567 h 210"/>
                  <a:gd name="T92" fmla="*/ 368 w 217"/>
                  <a:gd name="T93" fmla="*/ 1750 h 210"/>
                  <a:gd name="T94" fmla="*/ 413 w 217"/>
                  <a:gd name="T95" fmla="*/ 1894 h 210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1063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>
                  <a:gd name="T0" fmla="*/ 970 w 182"/>
                  <a:gd name="T1" fmla="*/ 0 h 213"/>
                  <a:gd name="T2" fmla="*/ 996 w 182"/>
                  <a:gd name="T3" fmla="*/ 19 h 213"/>
                  <a:gd name="T4" fmla="*/ 1052 w 182"/>
                  <a:gd name="T5" fmla="*/ 75 h 213"/>
                  <a:gd name="T6" fmla="*/ 1131 w 182"/>
                  <a:gd name="T7" fmla="*/ 168 h 213"/>
                  <a:gd name="T8" fmla="*/ 1221 w 182"/>
                  <a:gd name="T9" fmla="*/ 304 h 213"/>
                  <a:gd name="T10" fmla="*/ 1291 w 182"/>
                  <a:gd name="T11" fmla="*/ 473 h 213"/>
                  <a:gd name="T12" fmla="*/ 1337 w 182"/>
                  <a:gd name="T13" fmla="*/ 697 h 213"/>
                  <a:gd name="T14" fmla="*/ 1337 w 182"/>
                  <a:gd name="T15" fmla="*/ 962 h 213"/>
                  <a:gd name="T16" fmla="*/ 1281 w 182"/>
                  <a:gd name="T17" fmla="*/ 1274 h 213"/>
                  <a:gd name="T18" fmla="*/ 1250 w 182"/>
                  <a:gd name="T19" fmla="*/ 1361 h 213"/>
                  <a:gd name="T20" fmla="*/ 1211 w 182"/>
                  <a:gd name="T21" fmla="*/ 1433 h 213"/>
                  <a:gd name="T22" fmla="*/ 1169 w 182"/>
                  <a:gd name="T23" fmla="*/ 1511 h 213"/>
                  <a:gd name="T24" fmla="*/ 1113 w 182"/>
                  <a:gd name="T25" fmla="*/ 1580 h 213"/>
                  <a:gd name="T26" fmla="*/ 1038 w 182"/>
                  <a:gd name="T27" fmla="*/ 1646 h 213"/>
                  <a:gd name="T28" fmla="*/ 976 w 182"/>
                  <a:gd name="T29" fmla="*/ 1696 h 213"/>
                  <a:gd name="T30" fmla="*/ 910 w 182"/>
                  <a:gd name="T31" fmla="*/ 1744 h 213"/>
                  <a:gd name="T32" fmla="*/ 816 w 182"/>
                  <a:gd name="T33" fmla="*/ 1783 h 213"/>
                  <a:gd name="T34" fmla="*/ 731 w 182"/>
                  <a:gd name="T35" fmla="*/ 1802 h 213"/>
                  <a:gd name="T36" fmla="*/ 645 w 182"/>
                  <a:gd name="T37" fmla="*/ 1825 h 213"/>
                  <a:gd name="T38" fmla="*/ 546 w 182"/>
                  <a:gd name="T39" fmla="*/ 1842 h 213"/>
                  <a:gd name="T40" fmla="*/ 439 w 182"/>
                  <a:gd name="T41" fmla="*/ 1842 h 213"/>
                  <a:gd name="T42" fmla="*/ 325 w 182"/>
                  <a:gd name="T43" fmla="*/ 1825 h 213"/>
                  <a:gd name="T44" fmla="*/ 223 w 182"/>
                  <a:gd name="T45" fmla="*/ 1802 h 213"/>
                  <a:gd name="T46" fmla="*/ 104 w 182"/>
                  <a:gd name="T47" fmla="*/ 1763 h 213"/>
                  <a:gd name="T48" fmla="*/ 0 w 182"/>
                  <a:gd name="T49" fmla="*/ 1716 h 213"/>
                  <a:gd name="T50" fmla="*/ 99 w 182"/>
                  <a:gd name="T51" fmla="*/ 1783 h 213"/>
                  <a:gd name="T52" fmla="*/ 197 w 182"/>
                  <a:gd name="T53" fmla="*/ 1825 h 213"/>
                  <a:gd name="T54" fmla="*/ 297 w 182"/>
                  <a:gd name="T55" fmla="*/ 1871 h 213"/>
                  <a:gd name="T56" fmla="*/ 381 w 182"/>
                  <a:gd name="T57" fmla="*/ 1903 h 213"/>
                  <a:gd name="T58" fmla="*/ 468 w 182"/>
                  <a:gd name="T59" fmla="*/ 1930 h 213"/>
                  <a:gd name="T60" fmla="*/ 564 w 182"/>
                  <a:gd name="T61" fmla="*/ 1941 h 213"/>
                  <a:gd name="T62" fmla="*/ 646 w 182"/>
                  <a:gd name="T63" fmla="*/ 1945 h 213"/>
                  <a:gd name="T64" fmla="*/ 734 w 182"/>
                  <a:gd name="T65" fmla="*/ 1945 h 213"/>
                  <a:gd name="T66" fmla="*/ 812 w 182"/>
                  <a:gd name="T67" fmla="*/ 1941 h 213"/>
                  <a:gd name="T68" fmla="*/ 890 w 182"/>
                  <a:gd name="T69" fmla="*/ 1923 h 213"/>
                  <a:gd name="T70" fmla="*/ 957 w 182"/>
                  <a:gd name="T71" fmla="*/ 1903 h 213"/>
                  <a:gd name="T72" fmla="*/ 1029 w 182"/>
                  <a:gd name="T73" fmla="*/ 1884 h 213"/>
                  <a:gd name="T74" fmla="*/ 1094 w 182"/>
                  <a:gd name="T75" fmla="*/ 1860 h 213"/>
                  <a:gd name="T76" fmla="*/ 1155 w 182"/>
                  <a:gd name="T77" fmla="*/ 1819 h 213"/>
                  <a:gd name="T78" fmla="*/ 1211 w 182"/>
                  <a:gd name="T79" fmla="*/ 1783 h 213"/>
                  <a:gd name="T80" fmla="*/ 1262 w 182"/>
                  <a:gd name="T81" fmla="*/ 1744 h 213"/>
                  <a:gd name="T82" fmla="*/ 1405 w 182"/>
                  <a:gd name="T83" fmla="*/ 1607 h 213"/>
                  <a:gd name="T84" fmla="*/ 1504 w 182"/>
                  <a:gd name="T85" fmla="*/ 1472 h 213"/>
                  <a:gd name="T86" fmla="*/ 1562 w 182"/>
                  <a:gd name="T87" fmla="*/ 1316 h 213"/>
                  <a:gd name="T88" fmla="*/ 1594 w 182"/>
                  <a:gd name="T89" fmla="*/ 1173 h 213"/>
                  <a:gd name="T90" fmla="*/ 1614 w 182"/>
                  <a:gd name="T91" fmla="*/ 1018 h 213"/>
                  <a:gd name="T92" fmla="*/ 1614 w 182"/>
                  <a:gd name="T93" fmla="*/ 866 h 213"/>
                  <a:gd name="T94" fmla="*/ 1621 w 182"/>
                  <a:gd name="T95" fmla="*/ 723 h 213"/>
                  <a:gd name="T96" fmla="*/ 1536 w 182"/>
                  <a:gd name="T97" fmla="*/ 422 h 213"/>
                  <a:gd name="T98" fmla="*/ 1391 w 182"/>
                  <a:gd name="T99" fmla="*/ 188 h 213"/>
                  <a:gd name="T100" fmla="*/ 1339 w 182"/>
                  <a:gd name="T101" fmla="*/ 168 h 213"/>
                  <a:gd name="T102" fmla="*/ 1310 w 182"/>
                  <a:gd name="T103" fmla="*/ 140 h 213"/>
                  <a:gd name="T104" fmla="*/ 1262 w 182"/>
                  <a:gd name="T105" fmla="*/ 117 h 213"/>
                  <a:gd name="T106" fmla="*/ 1229 w 182"/>
                  <a:gd name="T107" fmla="*/ 100 h 213"/>
                  <a:gd name="T108" fmla="*/ 1175 w 182"/>
                  <a:gd name="T109" fmla="*/ 81 h 213"/>
                  <a:gd name="T110" fmla="*/ 1121 w 182"/>
                  <a:gd name="T111" fmla="*/ 56 h 213"/>
                  <a:gd name="T112" fmla="*/ 1057 w 182"/>
                  <a:gd name="T113" fmla="*/ 27 h 213"/>
                  <a:gd name="T114" fmla="*/ 970 w 182"/>
                  <a:gd name="T115" fmla="*/ 0 h 213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1064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>
                  <a:gd name="T0" fmla="*/ 14 w 128"/>
                  <a:gd name="T1" fmla="*/ 0 h 217"/>
                  <a:gd name="T2" fmla="*/ 15 w 128"/>
                  <a:gd name="T3" fmla="*/ 1 h 217"/>
                  <a:gd name="T4" fmla="*/ 17 w 128"/>
                  <a:gd name="T5" fmla="*/ 4 h 217"/>
                  <a:gd name="T6" fmla="*/ 18 w 128"/>
                  <a:gd name="T7" fmla="*/ 7 h 217"/>
                  <a:gd name="T8" fmla="*/ 19 w 128"/>
                  <a:gd name="T9" fmla="*/ 11 h 217"/>
                  <a:gd name="T10" fmla="*/ 19 w 128"/>
                  <a:gd name="T11" fmla="*/ 16 h 217"/>
                  <a:gd name="T12" fmla="*/ 17 w 128"/>
                  <a:gd name="T13" fmla="*/ 20 h 217"/>
                  <a:gd name="T14" fmla="*/ 14 w 128"/>
                  <a:gd name="T15" fmla="*/ 25 h 217"/>
                  <a:gd name="T16" fmla="*/ 9 w 128"/>
                  <a:gd name="T17" fmla="*/ 30 h 217"/>
                  <a:gd name="T18" fmla="*/ 7 w 128"/>
                  <a:gd name="T19" fmla="*/ 29 h 217"/>
                  <a:gd name="T20" fmla="*/ 6 w 128"/>
                  <a:gd name="T21" fmla="*/ 29 h 217"/>
                  <a:gd name="T22" fmla="*/ 4 w 128"/>
                  <a:gd name="T23" fmla="*/ 29 h 217"/>
                  <a:gd name="T24" fmla="*/ 3 w 128"/>
                  <a:gd name="T25" fmla="*/ 28 h 217"/>
                  <a:gd name="T26" fmla="*/ 1 w 128"/>
                  <a:gd name="T27" fmla="*/ 27 h 217"/>
                  <a:gd name="T28" fmla="*/ 1 w 128"/>
                  <a:gd name="T29" fmla="*/ 26 h 217"/>
                  <a:gd name="T30" fmla="*/ 0 w 128"/>
                  <a:gd name="T31" fmla="*/ 25 h 217"/>
                  <a:gd name="T32" fmla="*/ 1 w 128"/>
                  <a:gd name="T33" fmla="*/ 24 h 217"/>
                  <a:gd name="T34" fmla="*/ 2 w 128"/>
                  <a:gd name="T35" fmla="*/ 23 h 217"/>
                  <a:gd name="T36" fmla="*/ 4 w 128"/>
                  <a:gd name="T37" fmla="*/ 22 h 217"/>
                  <a:gd name="T38" fmla="*/ 7 w 128"/>
                  <a:gd name="T39" fmla="*/ 21 h 217"/>
                  <a:gd name="T40" fmla="*/ 9 w 128"/>
                  <a:gd name="T41" fmla="*/ 19 h 217"/>
                  <a:gd name="T42" fmla="*/ 12 w 128"/>
                  <a:gd name="T43" fmla="*/ 16 h 217"/>
                  <a:gd name="T44" fmla="*/ 13 w 128"/>
                  <a:gd name="T45" fmla="*/ 12 h 217"/>
                  <a:gd name="T46" fmla="*/ 15 w 128"/>
                  <a:gd name="T47" fmla="*/ 6 h 217"/>
                  <a:gd name="T48" fmla="*/ 14 w 128"/>
                  <a:gd name="T49" fmla="*/ 0 h 21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1065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>
                  <a:gd name="T0" fmla="*/ 11 w 117"/>
                  <a:gd name="T1" fmla="*/ 0 h 132"/>
                  <a:gd name="T2" fmla="*/ 0 w 117"/>
                  <a:gd name="T3" fmla="*/ 3 h 132"/>
                  <a:gd name="T4" fmla="*/ 1 w 117"/>
                  <a:gd name="T5" fmla="*/ 3 h 132"/>
                  <a:gd name="T6" fmla="*/ 2 w 117"/>
                  <a:gd name="T7" fmla="*/ 4 h 132"/>
                  <a:gd name="T8" fmla="*/ 4 w 117"/>
                  <a:gd name="T9" fmla="*/ 4 h 132"/>
                  <a:gd name="T10" fmla="*/ 7 w 117"/>
                  <a:gd name="T11" fmla="*/ 6 h 132"/>
                  <a:gd name="T12" fmla="*/ 9 w 117"/>
                  <a:gd name="T13" fmla="*/ 8 h 132"/>
                  <a:gd name="T14" fmla="*/ 12 w 117"/>
                  <a:gd name="T15" fmla="*/ 9 h 132"/>
                  <a:gd name="T16" fmla="*/ 15 w 117"/>
                  <a:gd name="T17" fmla="*/ 13 h 132"/>
                  <a:gd name="T18" fmla="*/ 17 w 117"/>
                  <a:gd name="T19" fmla="*/ 16 h 132"/>
                  <a:gd name="T20" fmla="*/ 17 w 117"/>
                  <a:gd name="T21" fmla="*/ 15 h 132"/>
                  <a:gd name="T22" fmla="*/ 17 w 117"/>
                  <a:gd name="T23" fmla="*/ 13 h 132"/>
                  <a:gd name="T24" fmla="*/ 16 w 117"/>
                  <a:gd name="T25" fmla="*/ 11 h 132"/>
                  <a:gd name="T26" fmla="*/ 15 w 117"/>
                  <a:gd name="T27" fmla="*/ 9 h 132"/>
                  <a:gd name="T28" fmla="*/ 13 w 117"/>
                  <a:gd name="T29" fmla="*/ 7 h 132"/>
                  <a:gd name="T30" fmla="*/ 12 w 117"/>
                  <a:gd name="T31" fmla="*/ 6 h 132"/>
                  <a:gd name="T32" fmla="*/ 10 w 117"/>
                  <a:gd name="T33" fmla="*/ 4 h 132"/>
                  <a:gd name="T34" fmla="*/ 9 w 117"/>
                  <a:gd name="T35" fmla="*/ 4 h 132"/>
                  <a:gd name="T36" fmla="*/ 10 w 117"/>
                  <a:gd name="T37" fmla="*/ 4 h 132"/>
                  <a:gd name="T38" fmla="*/ 12 w 117"/>
                  <a:gd name="T39" fmla="*/ 4 h 132"/>
                  <a:gd name="T40" fmla="*/ 13 w 117"/>
                  <a:gd name="T41" fmla="*/ 3 h 132"/>
                  <a:gd name="T42" fmla="*/ 15 w 117"/>
                  <a:gd name="T43" fmla="*/ 3 h 132"/>
                  <a:gd name="T44" fmla="*/ 15 w 117"/>
                  <a:gd name="T45" fmla="*/ 3 h 132"/>
                  <a:gd name="T46" fmla="*/ 16 w 117"/>
                  <a:gd name="T47" fmla="*/ 3 h 132"/>
                  <a:gd name="T48" fmla="*/ 17 w 117"/>
                  <a:gd name="T49" fmla="*/ 3 h 132"/>
                  <a:gd name="T50" fmla="*/ 17 w 117"/>
                  <a:gd name="T51" fmla="*/ 3 h 132"/>
                  <a:gd name="T52" fmla="*/ 11 w 117"/>
                  <a:gd name="T53" fmla="*/ 0 h 132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1066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3"/>
                <a:ext cx="21" cy="55"/>
              </a:xfrm>
              <a:custGeom>
                <a:avLst/>
                <a:gdLst>
                  <a:gd name="T0" fmla="*/ 4 w 29"/>
                  <a:gd name="T1" fmla="*/ 0 h 77"/>
                  <a:gd name="T2" fmla="*/ 4 w 29"/>
                  <a:gd name="T3" fmla="*/ 0 h 77"/>
                  <a:gd name="T4" fmla="*/ 3 w 29"/>
                  <a:gd name="T5" fmla="*/ 1 h 77"/>
                  <a:gd name="T6" fmla="*/ 1 w 29"/>
                  <a:gd name="T7" fmla="*/ 1 h 77"/>
                  <a:gd name="T8" fmla="*/ 1 w 29"/>
                  <a:gd name="T9" fmla="*/ 3 h 77"/>
                  <a:gd name="T10" fmla="*/ 1 w 29"/>
                  <a:gd name="T11" fmla="*/ 4 h 77"/>
                  <a:gd name="T12" fmla="*/ 0 w 29"/>
                  <a:gd name="T13" fmla="*/ 6 h 77"/>
                  <a:gd name="T14" fmla="*/ 1 w 29"/>
                  <a:gd name="T15" fmla="*/ 8 h 77"/>
                  <a:gd name="T16" fmla="*/ 1 w 29"/>
                  <a:gd name="T17" fmla="*/ 10 h 77"/>
                  <a:gd name="T18" fmla="*/ 2 w 29"/>
                  <a:gd name="T19" fmla="*/ 7 h 77"/>
                  <a:gd name="T20" fmla="*/ 3 w 29"/>
                  <a:gd name="T21" fmla="*/ 5 h 77"/>
                  <a:gd name="T22" fmla="*/ 4 w 29"/>
                  <a:gd name="T23" fmla="*/ 3 h 77"/>
                  <a:gd name="T24" fmla="*/ 4 w 29"/>
                  <a:gd name="T25" fmla="*/ 0 h 7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grpSp>
            <p:nvGrpSpPr>
              <p:cNvPr id="62507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1068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>
                    <a:gd name="T0" fmla="*/ 1 w 207"/>
                    <a:gd name="T1" fmla="*/ 5 h 564"/>
                    <a:gd name="T2" fmla="*/ 1 w 207"/>
                    <a:gd name="T3" fmla="*/ 8 h 564"/>
                    <a:gd name="T4" fmla="*/ 1 w 207"/>
                    <a:gd name="T5" fmla="*/ 11 h 564"/>
                    <a:gd name="T6" fmla="*/ 0 w 207"/>
                    <a:gd name="T7" fmla="*/ 13 h 564"/>
                    <a:gd name="T8" fmla="*/ 0 w 207"/>
                    <a:gd name="T9" fmla="*/ 17 h 564"/>
                    <a:gd name="T10" fmla="*/ 1 w 207"/>
                    <a:gd name="T11" fmla="*/ 19 h 564"/>
                    <a:gd name="T12" fmla="*/ 1 w 207"/>
                    <a:gd name="T13" fmla="*/ 23 h 564"/>
                    <a:gd name="T14" fmla="*/ 2 w 207"/>
                    <a:gd name="T15" fmla="*/ 27 h 564"/>
                    <a:gd name="T16" fmla="*/ 3 w 207"/>
                    <a:gd name="T17" fmla="*/ 32 h 564"/>
                    <a:gd name="T18" fmla="*/ 5 w 207"/>
                    <a:gd name="T19" fmla="*/ 36 h 564"/>
                    <a:gd name="T20" fmla="*/ 7 w 207"/>
                    <a:gd name="T21" fmla="*/ 39 h 564"/>
                    <a:gd name="T22" fmla="*/ 9 w 207"/>
                    <a:gd name="T23" fmla="*/ 44 h 564"/>
                    <a:gd name="T24" fmla="*/ 12 w 207"/>
                    <a:gd name="T25" fmla="*/ 49 h 564"/>
                    <a:gd name="T26" fmla="*/ 15 w 207"/>
                    <a:gd name="T27" fmla="*/ 53 h 564"/>
                    <a:gd name="T28" fmla="*/ 17 w 207"/>
                    <a:gd name="T29" fmla="*/ 57 h 564"/>
                    <a:gd name="T30" fmla="*/ 19 w 207"/>
                    <a:gd name="T31" fmla="*/ 59 h 564"/>
                    <a:gd name="T32" fmla="*/ 22 w 207"/>
                    <a:gd name="T33" fmla="*/ 62 h 564"/>
                    <a:gd name="T34" fmla="*/ 18 w 207"/>
                    <a:gd name="T35" fmla="*/ 55 h 564"/>
                    <a:gd name="T36" fmla="*/ 14 w 207"/>
                    <a:gd name="T37" fmla="*/ 49 h 564"/>
                    <a:gd name="T38" fmla="*/ 11 w 207"/>
                    <a:gd name="T39" fmla="*/ 44 h 564"/>
                    <a:gd name="T40" fmla="*/ 9 w 207"/>
                    <a:gd name="T41" fmla="*/ 40 h 564"/>
                    <a:gd name="T42" fmla="*/ 8 w 207"/>
                    <a:gd name="T43" fmla="*/ 37 h 564"/>
                    <a:gd name="T44" fmla="*/ 7 w 207"/>
                    <a:gd name="T45" fmla="*/ 34 h 564"/>
                    <a:gd name="T46" fmla="*/ 7 w 207"/>
                    <a:gd name="T47" fmla="*/ 31 h 564"/>
                    <a:gd name="T48" fmla="*/ 6 w 207"/>
                    <a:gd name="T49" fmla="*/ 28 h 564"/>
                    <a:gd name="T50" fmla="*/ 5 w 207"/>
                    <a:gd name="T51" fmla="*/ 23 h 564"/>
                    <a:gd name="T52" fmla="*/ 4 w 207"/>
                    <a:gd name="T53" fmla="*/ 15 h 564"/>
                    <a:gd name="T54" fmla="*/ 5 w 207"/>
                    <a:gd name="T55" fmla="*/ 8 h 564"/>
                    <a:gd name="T56" fmla="*/ 6 w 207"/>
                    <a:gd name="T57" fmla="*/ 0 h 564"/>
                    <a:gd name="T58" fmla="*/ 1 w 207"/>
                    <a:gd name="T59" fmla="*/ 5 h 564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>
                    <a:solidFill>
                      <a:srgbClr val="006699"/>
                    </a:solidFill>
                  </a:endParaRPr>
                </a:p>
              </p:txBody>
            </p:sp>
            <p:sp>
              <p:nvSpPr>
                <p:cNvPr id="1069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>
                    <a:gd name="T0" fmla="*/ 0 w 47"/>
                    <a:gd name="T1" fmla="*/ 2 h 232"/>
                    <a:gd name="T2" fmla="*/ 2 w 47"/>
                    <a:gd name="T3" fmla="*/ 6 h 232"/>
                    <a:gd name="T4" fmla="*/ 3 w 47"/>
                    <a:gd name="T5" fmla="*/ 11 h 232"/>
                    <a:gd name="T6" fmla="*/ 3 w 47"/>
                    <a:gd name="T7" fmla="*/ 17 h 232"/>
                    <a:gd name="T8" fmla="*/ 2 w 47"/>
                    <a:gd name="T9" fmla="*/ 25 h 232"/>
                    <a:gd name="T10" fmla="*/ 6 w 47"/>
                    <a:gd name="T11" fmla="*/ 23 h 232"/>
                    <a:gd name="T12" fmla="*/ 6 w 47"/>
                    <a:gd name="T13" fmla="*/ 19 h 232"/>
                    <a:gd name="T14" fmla="*/ 6 w 47"/>
                    <a:gd name="T15" fmla="*/ 15 h 232"/>
                    <a:gd name="T16" fmla="*/ 6 w 47"/>
                    <a:gd name="T17" fmla="*/ 11 h 232"/>
                    <a:gd name="T18" fmla="*/ 5 w 47"/>
                    <a:gd name="T19" fmla="*/ 8 h 232"/>
                    <a:gd name="T20" fmla="*/ 4 w 47"/>
                    <a:gd name="T21" fmla="*/ 6 h 232"/>
                    <a:gd name="T22" fmla="*/ 4 w 47"/>
                    <a:gd name="T23" fmla="*/ 4 h 232"/>
                    <a:gd name="T24" fmla="*/ 3 w 47"/>
                    <a:gd name="T25" fmla="*/ 2 h 232"/>
                    <a:gd name="T26" fmla="*/ 1 w 47"/>
                    <a:gd name="T27" fmla="*/ 0 h 232"/>
                    <a:gd name="T28" fmla="*/ 0 w 47"/>
                    <a:gd name="T29" fmla="*/ 2 h 232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>
                    <a:solidFill>
                      <a:srgbClr val="006699"/>
                    </a:solidFill>
                  </a:endParaRPr>
                </a:p>
              </p:txBody>
            </p:sp>
            <p:sp>
              <p:nvSpPr>
                <p:cNvPr id="1070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96" y="1721"/>
                  <a:ext cx="60" cy="27"/>
                </a:xfrm>
                <a:custGeom>
                  <a:avLst/>
                  <a:gdLst>
                    <a:gd name="T0" fmla="*/ 9 w 87"/>
                    <a:gd name="T1" fmla="*/ 2 h 40"/>
                    <a:gd name="T2" fmla="*/ 8 w 87"/>
                    <a:gd name="T3" fmla="*/ 1 h 40"/>
                    <a:gd name="T4" fmla="*/ 7 w 87"/>
                    <a:gd name="T5" fmla="*/ 1 h 40"/>
                    <a:gd name="T6" fmla="*/ 6 w 87"/>
                    <a:gd name="T7" fmla="*/ 1 h 40"/>
                    <a:gd name="T8" fmla="*/ 5 w 87"/>
                    <a:gd name="T9" fmla="*/ 1 h 40"/>
                    <a:gd name="T10" fmla="*/ 4 w 87"/>
                    <a:gd name="T11" fmla="*/ 1 h 40"/>
                    <a:gd name="T12" fmla="*/ 3 w 87"/>
                    <a:gd name="T13" fmla="*/ 1 h 40"/>
                    <a:gd name="T14" fmla="*/ 1 w 87"/>
                    <a:gd name="T15" fmla="*/ 0 h 40"/>
                    <a:gd name="T16" fmla="*/ 0 w 87"/>
                    <a:gd name="T17" fmla="*/ 1 h 40"/>
                    <a:gd name="T18" fmla="*/ 1 w 87"/>
                    <a:gd name="T19" fmla="*/ 1 h 40"/>
                    <a:gd name="T20" fmla="*/ 1 w 87"/>
                    <a:gd name="T21" fmla="*/ 1 h 40"/>
                    <a:gd name="T22" fmla="*/ 2 w 87"/>
                    <a:gd name="T23" fmla="*/ 1 h 40"/>
                    <a:gd name="T24" fmla="*/ 4 w 87"/>
                    <a:gd name="T25" fmla="*/ 1 h 40"/>
                    <a:gd name="T26" fmla="*/ 5 w 87"/>
                    <a:gd name="T27" fmla="*/ 2 h 40"/>
                    <a:gd name="T28" fmla="*/ 6 w 87"/>
                    <a:gd name="T29" fmla="*/ 2 h 40"/>
                    <a:gd name="T30" fmla="*/ 7 w 87"/>
                    <a:gd name="T31" fmla="*/ 3 h 40"/>
                    <a:gd name="T32" fmla="*/ 8 w 87"/>
                    <a:gd name="T33" fmla="*/ 3 h 40"/>
                    <a:gd name="T34" fmla="*/ 9 w 87"/>
                    <a:gd name="T35" fmla="*/ 2 h 40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>
                    <a:solidFill>
                      <a:srgbClr val="006699"/>
                    </a:solidFill>
                  </a:endParaRPr>
                </a:p>
              </p:txBody>
            </p:sp>
          </p:grpSp>
        </p:grpSp>
        <p:grpSp>
          <p:nvGrpSpPr>
            <p:cNvPr id="62476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1059" name="Freeform 20"/>
              <p:cNvSpPr>
                <a:spLocks/>
              </p:cNvSpPr>
              <p:nvPr userDrawn="1"/>
            </p:nvSpPr>
            <p:spPr bwMode="ltGray">
              <a:xfrm>
                <a:off x="1727" y="868"/>
                <a:ext cx="41" cy="59"/>
              </a:xfrm>
              <a:custGeom>
                <a:avLst/>
                <a:gdLst>
                  <a:gd name="T0" fmla="*/ 1 w 83"/>
                  <a:gd name="T1" fmla="*/ 1 h 117"/>
                  <a:gd name="T2" fmla="*/ 0 w 83"/>
                  <a:gd name="T3" fmla="*/ 0 h 117"/>
                  <a:gd name="T4" fmla="*/ 0 w 83"/>
                  <a:gd name="T5" fmla="*/ 2 h 117"/>
                  <a:gd name="T6" fmla="*/ 1 w 83"/>
                  <a:gd name="T7" fmla="*/ 1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1060" name="Freeform 21"/>
              <p:cNvSpPr>
                <a:spLocks/>
              </p:cNvSpPr>
              <p:nvPr userDrawn="1"/>
            </p:nvSpPr>
            <p:spPr bwMode="ltGray">
              <a:xfrm>
                <a:off x="1786" y="896"/>
                <a:ext cx="70" cy="49"/>
              </a:xfrm>
              <a:custGeom>
                <a:avLst/>
                <a:gdLst>
                  <a:gd name="T0" fmla="*/ 0 w 140"/>
                  <a:gd name="T1" fmla="*/ 2 h 98"/>
                  <a:gd name="T2" fmla="*/ 2 w 140"/>
                  <a:gd name="T3" fmla="*/ 0 h 98"/>
                  <a:gd name="T4" fmla="*/ 3 w 140"/>
                  <a:gd name="T5" fmla="*/ 1 h 98"/>
                  <a:gd name="T6" fmla="*/ 0 w 140"/>
                  <a:gd name="T7" fmla="*/ 2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1061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3 w 145"/>
                  <a:gd name="T3" fmla="*/ 0 h 49"/>
                  <a:gd name="T4" fmla="*/ 3 w 145"/>
                  <a:gd name="T5" fmla="*/ 1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62477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1056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1 w 83"/>
                  <a:gd name="T1" fmla="*/ 1 h 117"/>
                  <a:gd name="T2" fmla="*/ 0 w 83"/>
                  <a:gd name="T3" fmla="*/ 0 h 117"/>
                  <a:gd name="T4" fmla="*/ 0 w 83"/>
                  <a:gd name="T5" fmla="*/ 2 h 117"/>
                  <a:gd name="T6" fmla="*/ 1 w 83"/>
                  <a:gd name="T7" fmla="*/ 1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1057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2 h 98"/>
                  <a:gd name="T2" fmla="*/ 2 w 140"/>
                  <a:gd name="T3" fmla="*/ 0 h 98"/>
                  <a:gd name="T4" fmla="*/ 3 w 140"/>
                  <a:gd name="T5" fmla="*/ 1 h 98"/>
                  <a:gd name="T6" fmla="*/ 0 w 140"/>
                  <a:gd name="T7" fmla="*/ 2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1058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3 w 145"/>
                  <a:gd name="T3" fmla="*/ 0 h 49"/>
                  <a:gd name="T4" fmla="*/ 3 w 145"/>
                  <a:gd name="T5" fmla="*/ 1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62478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1053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1 w 83"/>
                  <a:gd name="T1" fmla="*/ 1 h 117"/>
                  <a:gd name="T2" fmla="*/ 0 w 83"/>
                  <a:gd name="T3" fmla="*/ 0 h 117"/>
                  <a:gd name="T4" fmla="*/ 0 w 83"/>
                  <a:gd name="T5" fmla="*/ 2 h 117"/>
                  <a:gd name="T6" fmla="*/ 1 w 83"/>
                  <a:gd name="T7" fmla="*/ 1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1054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2 h 98"/>
                  <a:gd name="T2" fmla="*/ 2 w 140"/>
                  <a:gd name="T3" fmla="*/ 0 h 98"/>
                  <a:gd name="T4" fmla="*/ 3 w 140"/>
                  <a:gd name="T5" fmla="*/ 1 h 98"/>
                  <a:gd name="T6" fmla="*/ 0 w 140"/>
                  <a:gd name="T7" fmla="*/ 2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  <p:sp>
            <p:nvSpPr>
              <p:cNvPr id="1055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3 w 145"/>
                  <a:gd name="T3" fmla="*/ 0 h 49"/>
                  <a:gd name="T4" fmla="*/ 3 w 145"/>
                  <a:gd name="T5" fmla="*/ 1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>
                  <a:defRPr/>
                </a:pPr>
                <a:endParaRPr lang="cs-CZ">
                  <a:solidFill>
                    <a:srgbClr val="006699"/>
                  </a:solidFill>
                </a:endParaRPr>
              </a:p>
            </p:txBody>
          </p:sp>
        </p:grpSp>
        <p:sp>
          <p:nvSpPr>
            <p:cNvPr id="1039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>
                <a:gd name="T0" fmla="*/ 1 w 699"/>
                <a:gd name="T1" fmla="*/ 392 h 756"/>
                <a:gd name="T2" fmla="*/ 3 w 699"/>
                <a:gd name="T3" fmla="*/ 252 h 756"/>
                <a:gd name="T4" fmla="*/ 21 w 699"/>
                <a:gd name="T5" fmla="*/ 210 h 756"/>
                <a:gd name="T6" fmla="*/ 29 w 699"/>
                <a:gd name="T7" fmla="*/ 182 h 756"/>
                <a:gd name="T8" fmla="*/ 39 w 699"/>
                <a:gd name="T9" fmla="*/ 154 h 756"/>
                <a:gd name="T10" fmla="*/ 51 w 699"/>
                <a:gd name="T11" fmla="*/ 138 h 756"/>
                <a:gd name="T12" fmla="*/ 111 w 699"/>
                <a:gd name="T13" fmla="*/ 74 h 756"/>
                <a:gd name="T14" fmla="*/ 169 w 699"/>
                <a:gd name="T15" fmla="*/ 30 h 756"/>
                <a:gd name="T16" fmla="*/ 225 w 699"/>
                <a:gd name="T17" fmla="*/ 10 h 756"/>
                <a:gd name="T18" fmla="*/ 249 w 699"/>
                <a:gd name="T19" fmla="*/ 4 h 756"/>
                <a:gd name="T20" fmla="*/ 265 w 699"/>
                <a:gd name="T21" fmla="*/ 0 h 756"/>
                <a:gd name="T22" fmla="*/ 357 w 699"/>
                <a:gd name="T23" fmla="*/ 2 h 756"/>
                <a:gd name="T24" fmla="*/ 385 w 699"/>
                <a:gd name="T25" fmla="*/ 6 h 756"/>
                <a:gd name="T26" fmla="*/ 489 w 699"/>
                <a:gd name="T27" fmla="*/ 40 h 756"/>
                <a:gd name="T28" fmla="*/ 619 w 699"/>
                <a:gd name="T29" fmla="*/ 128 h 756"/>
                <a:gd name="T30" fmla="*/ 653 w 699"/>
                <a:gd name="T31" fmla="*/ 178 h 756"/>
                <a:gd name="T32" fmla="*/ 693 w 699"/>
                <a:gd name="T33" fmla="*/ 322 h 756"/>
                <a:gd name="T34" fmla="*/ 687 w 699"/>
                <a:gd name="T35" fmla="*/ 434 h 756"/>
                <a:gd name="T36" fmla="*/ 665 w 699"/>
                <a:gd name="T37" fmla="*/ 538 h 756"/>
                <a:gd name="T38" fmla="*/ 639 w 699"/>
                <a:gd name="T39" fmla="*/ 564 h 756"/>
                <a:gd name="T40" fmla="*/ 631 w 699"/>
                <a:gd name="T41" fmla="*/ 580 h 756"/>
                <a:gd name="T42" fmla="*/ 607 w 699"/>
                <a:gd name="T43" fmla="*/ 588 h 756"/>
                <a:gd name="T44" fmla="*/ 473 w 699"/>
                <a:gd name="T45" fmla="*/ 664 h 756"/>
                <a:gd name="T46" fmla="*/ 449 w 699"/>
                <a:gd name="T47" fmla="*/ 678 h 756"/>
                <a:gd name="T48" fmla="*/ 405 w 699"/>
                <a:gd name="T49" fmla="*/ 684 h 756"/>
                <a:gd name="T50" fmla="*/ 375 w 699"/>
                <a:gd name="T51" fmla="*/ 690 h 756"/>
                <a:gd name="T52" fmla="*/ 267 w 699"/>
                <a:gd name="T53" fmla="*/ 684 h 756"/>
                <a:gd name="T54" fmla="*/ 259 w 699"/>
                <a:gd name="T55" fmla="*/ 722 h 756"/>
                <a:gd name="T56" fmla="*/ 241 w 699"/>
                <a:gd name="T57" fmla="*/ 756 h 756"/>
                <a:gd name="T58" fmla="*/ 185 w 699"/>
                <a:gd name="T59" fmla="*/ 728 h 756"/>
                <a:gd name="T60" fmla="*/ 163 w 699"/>
                <a:gd name="T61" fmla="*/ 720 h 756"/>
                <a:gd name="T62" fmla="*/ 151 w 699"/>
                <a:gd name="T63" fmla="*/ 716 h 756"/>
                <a:gd name="T64" fmla="*/ 195 w 699"/>
                <a:gd name="T65" fmla="*/ 674 h 756"/>
                <a:gd name="T66" fmla="*/ 211 w 699"/>
                <a:gd name="T67" fmla="*/ 644 h 756"/>
                <a:gd name="T68" fmla="*/ 209 w 699"/>
                <a:gd name="T69" fmla="*/ 626 h 756"/>
                <a:gd name="T70" fmla="*/ 195 w 699"/>
                <a:gd name="T71" fmla="*/ 620 h 756"/>
                <a:gd name="T72" fmla="*/ 165 w 699"/>
                <a:gd name="T73" fmla="*/ 596 h 756"/>
                <a:gd name="T74" fmla="*/ 99 w 699"/>
                <a:gd name="T75" fmla="*/ 534 h 756"/>
                <a:gd name="T76" fmla="*/ 61 w 699"/>
                <a:gd name="T77" fmla="*/ 506 h 756"/>
                <a:gd name="T78" fmla="*/ 23 w 699"/>
                <a:gd name="T79" fmla="*/ 470 h 756"/>
                <a:gd name="T80" fmla="*/ 7 w 699"/>
                <a:gd name="T81" fmla="*/ 434 h 756"/>
                <a:gd name="T82" fmla="*/ 5 w 699"/>
                <a:gd name="T83" fmla="*/ 396 h 756"/>
                <a:gd name="T84" fmla="*/ 1 w 699"/>
                <a:gd name="T85" fmla="*/ 392 h 75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195"/>
              </a:schemeClr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1040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>
                <a:gd name="T0" fmla="*/ 0 w 109"/>
                <a:gd name="T1" fmla="*/ 0 h 156"/>
                <a:gd name="T2" fmla="*/ 15 w 109"/>
                <a:gd name="T3" fmla="*/ 1 h 156"/>
                <a:gd name="T4" fmla="*/ 58 w 109"/>
                <a:gd name="T5" fmla="*/ 5 h 156"/>
                <a:gd name="T6" fmla="*/ 116 w 109"/>
                <a:gd name="T7" fmla="*/ 18 h 156"/>
                <a:gd name="T8" fmla="*/ 183 w 109"/>
                <a:gd name="T9" fmla="*/ 36 h 156"/>
                <a:gd name="T10" fmla="*/ 245 w 109"/>
                <a:gd name="T11" fmla="*/ 66 h 156"/>
                <a:gd name="T12" fmla="*/ 302 w 109"/>
                <a:gd name="T13" fmla="*/ 107 h 156"/>
                <a:gd name="T14" fmla="*/ 338 w 109"/>
                <a:gd name="T15" fmla="*/ 163 h 156"/>
                <a:gd name="T16" fmla="*/ 345 w 109"/>
                <a:gd name="T17" fmla="*/ 237 h 156"/>
                <a:gd name="T18" fmla="*/ 329 w 109"/>
                <a:gd name="T19" fmla="*/ 237 h 156"/>
                <a:gd name="T20" fmla="*/ 312 w 109"/>
                <a:gd name="T21" fmla="*/ 237 h 156"/>
                <a:gd name="T22" fmla="*/ 294 w 109"/>
                <a:gd name="T23" fmla="*/ 237 h 156"/>
                <a:gd name="T24" fmla="*/ 272 w 109"/>
                <a:gd name="T25" fmla="*/ 231 h 156"/>
                <a:gd name="T26" fmla="*/ 256 w 109"/>
                <a:gd name="T27" fmla="*/ 230 h 156"/>
                <a:gd name="T28" fmla="*/ 235 w 109"/>
                <a:gd name="T29" fmla="*/ 226 h 156"/>
                <a:gd name="T30" fmla="*/ 208 w 109"/>
                <a:gd name="T31" fmla="*/ 218 h 156"/>
                <a:gd name="T32" fmla="*/ 183 w 109"/>
                <a:gd name="T33" fmla="*/ 210 h 156"/>
                <a:gd name="T34" fmla="*/ 167 w 109"/>
                <a:gd name="T35" fmla="*/ 191 h 156"/>
                <a:gd name="T36" fmla="*/ 167 w 109"/>
                <a:gd name="T37" fmla="*/ 167 h 156"/>
                <a:gd name="T38" fmla="*/ 176 w 109"/>
                <a:gd name="T39" fmla="*/ 145 h 156"/>
                <a:gd name="T40" fmla="*/ 185 w 109"/>
                <a:gd name="T41" fmla="*/ 120 h 156"/>
                <a:gd name="T42" fmla="*/ 176 w 109"/>
                <a:gd name="T43" fmla="*/ 93 h 156"/>
                <a:gd name="T44" fmla="*/ 151 w 109"/>
                <a:gd name="T45" fmla="*/ 64 h 156"/>
                <a:gd name="T46" fmla="*/ 99 w 109"/>
                <a:gd name="T47" fmla="*/ 35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1041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20 w 54"/>
                <a:gd name="T5" fmla="*/ 3 h 40"/>
                <a:gd name="T6" fmla="*/ 43 w 54"/>
                <a:gd name="T7" fmla="*/ 14 h 40"/>
                <a:gd name="T8" fmla="*/ 72 w 54"/>
                <a:gd name="T9" fmla="*/ 18 h 40"/>
                <a:gd name="T10" fmla="*/ 97 w 54"/>
                <a:gd name="T11" fmla="*/ 22 h 40"/>
                <a:gd name="T12" fmla="*/ 123 w 54"/>
                <a:gd name="T13" fmla="*/ 26 h 40"/>
                <a:gd name="T14" fmla="*/ 150 w 54"/>
                <a:gd name="T15" fmla="*/ 28 h 40"/>
                <a:gd name="T16" fmla="*/ 181 w 54"/>
                <a:gd name="T17" fmla="*/ 24 h 40"/>
                <a:gd name="T18" fmla="*/ 177 w 54"/>
                <a:gd name="T19" fmla="*/ 38 h 40"/>
                <a:gd name="T20" fmla="*/ 167 w 54"/>
                <a:gd name="T21" fmla="*/ 51 h 40"/>
                <a:gd name="T22" fmla="*/ 148 w 54"/>
                <a:gd name="T23" fmla="*/ 59 h 40"/>
                <a:gd name="T24" fmla="*/ 122 w 54"/>
                <a:gd name="T25" fmla="*/ 61 h 40"/>
                <a:gd name="T26" fmla="*/ 93 w 54"/>
                <a:gd name="T27" fmla="*/ 60 h 40"/>
                <a:gd name="T28" fmla="*/ 62 w 54"/>
                <a:gd name="T29" fmla="*/ 49 h 40"/>
                <a:gd name="T30" fmla="*/ 33 w 54"/>
                <a:gd name="T31" fmla="*/ 32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1042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>
                <a:gd name="T0" fmla="*/ 0 w 118"/>
                <a:gd name="T1" fmla="*/ 0 h 209"/>
                <a:gd name="T2" fmla="*/ 6 w 118"/>
                <a:gd name="T3" fmla="*/ 8 h 209"/>
                <a:gd name="T4" fmla="*/ 15 w 118"/>
                <a:gd name="T5" fmla="*/ 19 h 209"/>
                <a:gd name="T6" fmla="*/ 26 w 118"/>
                <a:gd name="T7" fmla="*/ 33 h 209"/>
                <a:gd name="T8" fmla="*/ 38 w 118"/>
                <a:gd name="T9" fmla="*/ 51 h 209"/>
                <a:gd name="T10" fmla="*/ 54 w 118"/>
                <a:gd name="T11" fmla="*/ 72 h 209"/>
                <a:gd name="T12" fmla="*/ 67 w 118"/>
                <a:gd name="T13" fmla="*/ 94 h 209"/>
                <a:gd name="T14" fmla="*/ 79 w 118"/>
                <a:gd name="T15" fmla="*/ 119 h 209"/>
                <a:gd name="T16" fmla="*/ 87 w 118"/>
                <a:gd name="T17" fmla="*/ 146 h 209"/>
                <a:gd name="T18" fmla="*/ 94 w 118"/>
                <a:gd name="T19" fmla="*/ 175 h 209"/>
                <a:gd name="T20" fmla="*/ 91 w 118"/>
                <a:gd name="T21" fmla="*/ 209 h 209"/>
                <a:gd name="T22" fmla="*/ 118 w 118"/>
                <a:gd name="T23" fmla="*/ 209 h 209"/>
                <a:gd name="T24" fmla="*/ 117 w 118"/>
                <a:gd name="T25" fmla="*/ 177 h 209"/>
                <a:gd name="T26" fmla="*/ 104 w 118"/>
                <a:gd name="T27" fmla="*/ 119 h 209"/>
                <a:gd name="T28" fmla="*/ 82 w 118"/>
                <a:gd name="T29" fmla="*/ 69 h 209"/>
                <a:gd name="T30" fmla="*/ 47 w 118"/>
                <a:gd name="T31" fmla="*/ 27 h 209"/>
                <a:gd name="T32" fmla="*/ 0 w 118"/>
                <a:gd name="T33" fmla="*/ 0 h 20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1043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>
                <a:gd name="T0" fmla="*/ 103 w 130"/>
                <a:gd name="T1" fmla="*/ 0 h 128"/>
                <a:gd name="T2" fmla="*/ 130 w 130"/>
                <a:gd name="T3" fmla="*/ 128 h 128"/>
                <a:gd name="T4" fmla="*/ 125 w 130"/>
                <a:gd name="T5" fmla="*/ 126 h 128"/>
                <a:gd name="T6" fmla="*/ 111 w 130"/>
                <a:gd name="T7" fmla="*/ 121 h 128"/>
                <a:gd name="T8" fmla="*/ 92 w 130"/>
                <a:gd name="T9" fmla="*/ 111 h 128"/>
                <a:gd name="T10" fmla="*/ 68 w 130"/>
                <a:gd name="T11" fmla="*/ 103 h 128"/>
                <a:gd name="T12" fmla="*/ 41 w 130"/>
                <a:gd name="T13" fmla="*/ 94 h 128"/>
                <a:gd name="T14" fmla="*/ 19 w 130"/>
                <a:gd name="T15" fmla="*/ 90 h 128"/>
                <a:gd name="T16" fmla="*/ 0 w 130"/>
                <a:gd name="T17" fmla="*/ 93 h 128"/>
                <a:gd name="T18" fmla="*/ 0 w 130"/>
                <a:gd name="T19" fmla="*/ 72 h 128"/>
                <a:gd name="T20" fmla="*/ 12 w 130"/>
                <a:gd name="T21" fmla="*/ 70 h 128"/>
                <a:gd name="T22" fmla="*/ 24 w 130"/>
                <a:gd name="T23" fmla="*/ 66 h 128"/>
                <a:gd name="T24" fmla="*/ 38 w 130"/>
                <a:gd name="T25" fmla="*/ 66 h 128"/>
                <a:gd name="T26" fmla="*/ 51 w 130"/>
                <a:gd name="T27" fmla="*/ 67 h 128"/>
                <a:gd name="T28" fmla="*/ 65 w 130"/>
                <a:gd name="T29" fmla="*/ 70 h 128"/>
                <a:gd name="T30" fmla="*/ 78 w 130"/>
                <a:gd name="T31" fmla="*/ 78 h 128"/>
                <a:gd name="T32" fmla="*/ 81 w 130"/>
                <a:gd name="T33" fmla="*/ 74 h 128"/>
                <a:gd name="T34" fmla="*/ 81 w 130"/>
                <a:gd name="T35" fmla="*/ 58 h 128"/>
                <a:gd name="T36" fmla="*/ 82 w 130"/>
                <a:gd name="T37" fmla="*/ 37 h 128"/>
                <a:gd name="T38" fmla="*/ 82 w 130"/>
                <a:gd name="T39" fmla="*/ 29 h 128"/>
                <a:gd name="T40" fmla="*/ 80 w 130"/>
                <a:gd name="T41" fmla="*/ 29 h 128"/>
                <a:gd name="T42" fmla="*/ 77 w 130"/>
                <a:gd name="T43" fmla="*/ 27 h 128"/>
                <a:gd name="T44" fmla="*/ 76 w 130"/>
                <a:gd name="T45" fmla="*/ 22 h 128"/>
                <a:gd name="T46" fmla="*/ 75 w 130"/>
                <a:gd name="T47" fmla="*/ 19 h 128"/>
                <a:gd name="T48" fmla="*/ 76 w 130"/>
                <a:gd name="T49" fmla="*/ 15 h 128"/>
                <a:gd name="T50" fmla="*/ 79 w 130"/>
                <a:gd name="T51" fmla="*/ 10 h 128"/>
                <a:gd name="T52" fmla="*/ 89 w 130"/>
                <a:gd name="T53" fmla="*/ 6 h 128"/>
                <a:gd name="T54" fmla="*/ 103 w 130"/>
                <a:gd name="T55" fmla="*/ 0 h 12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1044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>
                <a:gd name="T0" fmla="*/ 37 w 47"/>
                <a:gd name="T1" fmla="*/ 0 h 86"/>
                <a:gd name="T2" fmla="*/ 15 w 47"/>
                <a:gd name="T3" fmla="*/ 37 h 86"/>
                <a:gd name="T4" fmla="*/ 0 w 47"/>
                <a:gd name="T5" fmla="*/ 59 h 86"/>
                <a:gd name="T6" fmla="*/ 0 w 47"/>
                <a:gd name="T7" fmla="*/ 86 h 86"/>
                <a:gd name="T8" fmla="*/ 8 w 47"/>
                <a:gd name="T9" fmla="*/ 82 h 86"/>
                <a:gd name="T10" fmla="*/ 20 w 47"/>
                <a:gd name="T11" fmla="*/ 73 h 86"/>
                <a:gd name="T12" fmla="*/ 33 w 47"/>
                <a:gd name="T13" fmla="*/ 63 h 86"/>
                <a:gd name="T14" fmla="*/ 42 w 47"/>
                <a:gd name="T15" fmla="*/ 51 h 86"/>
                <a:gd name="T16" fmla="*/ 47 w 47"/>
                <a:gd name="T17" fmla="*/ 36 h 86"/>
                <a:gd name="T18" fmla="*/ 46 w 47"/>
                <a:gd name="T19" fmla="*/ 19 h 86"/>
                <a:gd name="T20" fmla="*/ 37 w 47"/>
                <a:gd name="T21" fmla="*/ 0 h 8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1045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>
                <a:gd name="T0" fmla="*/ 0 w 497"/>
                <a:gd name="T1" fmla="*/ 13 h 740"/>
                <a:gd name="T2" fmla="*/ 41 w 497"/>
                <a:gd name="T3" fmla="*/ 4 h 740"/>
                <a:gd name="T4" fmla="*/ 101 w 497"/>
                <a:gd name="T5" fmla="*/ 0 h 740"/>
                <a:gd name="T6" fmla="*/ 170 w 497"/>
                <a:gd name="T7" fmla="*/ 4 h 740"/>
                <a:gd name="T8" fmla="*/ 248 w 497"/>
                <a:gd name="T9" fmla="*/ 21 h 740"/>
                <a:gd name="T10" fmla="*/ 323 w 497"/>
                <a:gd name="T11" fmla="*/ 50 h 740"/>
                <a:gd name="T12" fmla="*/ 382 w 497"/>
                <a:gd name="T13" fmla="*/ 90 h 740"/>
                <a:gd name="T14" fmla="*/ 428 w 497"/>
                <a:gd name="T15" fmla="*/ 141 h 740"/>
                <a:gd name="T16" fmla="*/ 463 w 497"/>
                <a:gd name="T17" fmla="*/ 199 h 740"/>
                <a:gd name="T18" fmla="*/ 485 w 497"/>
                <a:gd name="T19" fmla="*/ 262 h 740"/>
                <a:gd name="T20" fmla="*/ 496 w 497"/>
                <a:gd name="T21" fmla="*/ 327 h 740"/>
                <a:gd name="T22" fmla="*/ 497 w 497"/>
                <a:gd name="T23" fmla="*/ 396 h 740"/>
                <a:gd name="T24" fmla="*/ 487 w 497"/>
                <a:gd name="T25" fmla="*/ 462 h 740"/>
                <a:gd name="T26" fmla="*/ 470 w 497"/>
                <a:gd name="T27" fmla="*/ 527 h 740"/>
                <a:gd name="T28" fmla="*/ 443 w 497"/>
                <a:gd name="T29" fmla="*/ 586 h 740"/>
                <a:gd name="T30" fmla="*/ 406 w 497"/>
                <a:gd name="T31" fmla="*/ 639 h 740"/>
                <a:gd name="T32" fmla="*/ 364 w 497"/>
                <a:gd name="T33" fmla="*/ 683 h 740"/>
                <a:gd name="T34" fmla="*/ 315 w 497"/>
                <a:gd name="T35" fmla="*/ 715 h 740"/>
                <a:gd name="T36" fmla="*/ 259 w 497"/>
                <a:gd name="T37" fmla="*/ 736 h 740"/>
                <a:gd name="T38" fmla="*/ 198 w 497"/>
                <a:gd name="T39" fmla="*/ 740 h 740"/>
                <a:gd name="T40" fmla="*/ 131 w 497"/>
                <a:gd name="T41" fmla="*/ 727 h 740"/>
                <a:gd name="T42" fmla="*/ 167 w 497"/>
                <a:gd name="T43" fmla="*/ 728 h 740"/>
                <a:gd name="T44" fmla="*/ 204 w 497"/>
                <a:gd name="T45" fmla="*/ 718 h 740"/>
                <a:gd name="T46" fmla="*/ 238 w 497"/>
                <a:gd name="T47" fmla="*/ 700 h 740"/>
                <a:gd name="T48" fmla="*/ 272 w 497"/>
                <a:gd name="T49" fmla="*/ 670 h 740"/>
                <a:gd name="T50" fmla="*/ 304 w 497"/>
                <a:gd name="T51" fmla="*/ 635 h 740"/>
                <a:gd name="T52" fmla="*/ 333 w 497"/>
                <a:gd name="T53" fmla="*/ 594 h 740"/>
                <a:gd name="T54" fmla="*/ 358 w 497"/>
                <a:gd name="T55" fmla="*/ 549 h 740"/>
                <a:gd name="T56" fmla="*/ 381 w 497"/>
                <a:gd name="T57" fmla="*/ 500 h 740"/>
                <a:gd name="T58" fmla="*/ 396 w 497"/>
                <a:gd name="T59" fmla="*/ 449 h 740"/>
                <a:gd name="T60" fmla="*/ 408 w 497"/>
                <a:gd name="T61" fmla="*/ 397 h 740"/>
                <a:gd name="T62" fmla="*/ 414 w 497"/>
                <a:gd name="T63" fmla="*/ 346 h 740"/>
                <a:gd name="T64" fmla="*/ 412 w 497"/>
                <a:gd name="T65" fmla="*/ 296 h 740"/>
                <a:gd name="T66" fmla="*/ 402 w 497"/>
                <a:gd name="T67" fmla="*/ 251 h 740"/>
                <a:gd name="T68" fmla="*/ 384 w 497"/>
                <a:gd name="T69" fmla="*/ 208 h 740"/>
                <a:gd name="T70" fmla="*/ 357 w 497"/>
                <a:gd name="T71" fmla="*/ 172 h 740"/>
                <a:gd name="T72" fmla="*/ 320 w 497"/>
                <a:gd name="T73" fmla="*/ 142 h 740"/>
                <a:gd name="T74" fmla="*/ 260 w 497"/>
                <a:gd name="T75" fmla="*/ 107 h 740"/>
                <a:gd name="T76" fmla="*/ 203 w 497"/>
                <a:gd name="T77" fmla="*/ 82 h 740"/>
                <a:gd name="T78" fmla="*/ 154 w 497"/>
                <a:gd name="T79" fmla="*/ 65 h 740"/>
                <a:gd name="T80" fmla="*/ 108 w 497"/>
                <a:gd name="T81" fmla="*/ 56 h 740"/>
                <a:gd name="T82" fmla="*/ 68 w 497"/>
                <a:gd name="T83" fmla="*/ 55 h 740"/>
                <a:gd name="T84" fmla="*/ 32 w 497"/>
                <a:gd name="T85" fmla="*/ 61 h 740"/>
                <a:gd name="T86" fmla="*/ 0 w 497"/>
                <a:gd name="T87" fmla="*/ 70 h 740"/>
                <a:gd name="T88" fmla="*/ 0 w 497"/>
                <a:gd name="T89" fmla="*/ 13 h 74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1046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31 h 237"/>
                <a:gd name="T4" fmla="*/ 16 w 257"/>
                <a:gd name="T5" fmla="*/ 62 h 237"/>
                <a:gd name="T6" fmla="*/ 36 w 257"/>
                <a:gd name="T7" fmla="*/ 93 h 237"/>
                <a:gd name="T8" fmla="*/ 64 w 257"/>
                <a:gd name="T9" fmla="*/ 120 h 237"/>
                <a:gd name="T10" fmla="*/ 104 w 257"/>
                <a:gd name="T11" fmla="*/ 145 h 237"/>
                <a:gd name="T12" fmla="*/ 154 w 257"/>
                <a:gd name="T13" fmla="*/ 172 h 237"/>
                <a:gd name="T14" fmla="*/ 218 w 257"/>
                <a:gd name="T15" fmla="*/ 196 h 237"/>
                <a:gd name="T16" fmla="*/ 292 w 257"/>
                <a:gd name="T17" fmla="*/ 217 h 237"/>
                <a:gd name="T18" fmla="*/ 387 w 257"/>
                <a:gd name="T19" fmla="*/ 237 h 237"/>
                <a:gd name="T20" fmla="*/ 494 w 257"/>
                <a:gd name="T21" fmla="*/ 253 h 237"/>
                <a:gd name="T22" fmla="*/ 609 w 257"/>
                <a:gd name="T23" fmla="*/ 267 h 237"/>
                <a:gd name="T24" fmla="*/ 751 w 257"/>
                <a:gd name="T25" fmla="*/ 279 h 237"/>
                <a:gd name="T26" fmla="*/ 905 w 257"/>
                <a:gd name="T27" fmla="*/ 285 h 237"/>
                <a:gd name="T28" fmla="*/ 1082 w 257"/>
                <a:gd name="T29" fmla="*/ 289 h 237"/>
                <a:gd name="T30" fmla="*/ 1264 w 257"/>
                <a:gd name="T31" fmla="*/ 288 h 237"/>
                <a:gd name="T32" fmla="*/ 1478 w 257"/>
                <a:gd name="T33" fmla="*/ 283 h 237"/>
                <a:gd name="T34" fmla="*/ 1290 w 257"/>
                <a:gd name="T35" fmla="*/ 277 h 237"/>
                <a:gd name="T36" fmla="*/ 1120 w 257"/>
                <a:gd name="T37" fmla="*/ 268 h 237"/>
                <a:gd name="T38" fmla="*/ 978 w 257"/>
                <a:gd name="T39" fmla="*/ 258 h 237"/>
                <a:gd name="T40" fmla="*/ 851 w 257"/>
                <a:gd name="T41" fmla="*/ 249 h 237"/>
                <a:gd name="T42" fmla="*/ 736 w 257"/>
                <a:gd name="T43" fmla="*/ 236 h 237"/>
                <a:gd name="T44" fmla="*/ 645 w 257"/>
                <a:gd name="T45" fmla="*/ 222 h 237"/>
                <a:gd name="T46" fmla="*/ 560 w 257"/>
                <a:gd name="T47" fmla="*/ 207 h 237"/>
                <a:gd name="T48" fmla="*/ 482 w 257"/>
                <a:gd name="T49" fmla="*/ 189 h 237"/>
                <a:gd name="T50" fmla="*/ 411 w 257"/>
                <a:gd name="T51" fmla="*/ 172 h 237"/>
                <a:gd name="T52" fmla="*/ 353 w 257"/>
                <a:gd name="T53" fmla="*/ 152 h 237"/>
                <a:gd name="T54" fmla="*/ 303 w 257"/>
                <a:gd name="T55" fmla="*/ 131 h 237"/>
                <a:gd name="T56" fmla="*/ 249 w 257"/>
                <a:gd name="T57" fmla="*/ 106 h 237"/>
                <a:gd name="T58" fmla="*/ 190 w 257"/>
                <a:gd name="T59" fmla="*/ 84 h 237"/>
                <a:gd name="T60" fmla="*/ 133 w 257"/>
                <a:gd name="T61" fmla="*/ 59 h 237"/>
                <a:gd name="T62" fmla="*/ 67 w 257"/>
                <a:gd name="T63" fmla="*/ 30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1047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>
                <a:gd name="T0" fmla="*/ 462 w 124"/>
                <a:gd name="T1" fmla="*/ 0 h 110"/>
                <a:gd name="T2" fmla="*/ 739 w 124"/>
                <a:gd name="T3" fmla="*/ 141 h 110"/>
                <a:gd name="T4" fmla="*/ 718 w 124"/>
                <a:gd name="T5" fmla="*/ 140 h 110"/>
                <a:gd name="T6" fmla="*/ 638 w 124"/>
                <a:gd name="T7" fmla="*/ 137 h 110"/>
                <a:gd name="T8" fmla="*/ 533 w 124"/>
                <a:gd name="T9" fmla="*/ 133 h 110"/>
                <a:gd name="T10" fmla="*/ 408 w 124"/>
                <a:gd name="T11" fmla="*/ 130 h 110"/>
                <a:gd name="T12" fmla="*/ 268 w 124"/>
                <a:gd name="T13" fmla="*/ 127 h 110"/>
                <a:gd name="T14" fmla="*/ 152 w 124"/>
                <a:gd name="T15" fmla="*/ 128 h 110"/>
                <a:gd name="T16" fmla="*/ 54 w 124"/>
                <a:gd name="T17" fmla="*/ 134 h 110"/>
                <a:gd name="T18" fmla="*/ 0 w 124"/>
                <a:gd name="T19" fmla="*/ 143 h 110"/>
                <a:gd name="T20" fmla="*/ 22 w 124"/>
                <a:gd name="T21" fmla="*/ 128 h 110"/>
                <a:gd name="T22" fmla="*/ 48 w 124"/>
                <a:gd name="T23" fmla="*/ 116 h 110"/>
                <a:gd name="T24" fmla="*/ 98 w 124"/>
                <a:gd name="T25" fmla="*/ 107 h 110"/>
                <a:gd name="T26" fmla="*/ 152 w 124"/>
                <a:gd name="T27" fmla="*/ 99 h 110"/>
                <a:gd name="T28" fmla="*/ 215 w 124"/>
                <a:gd name="T29" fmla="*/ 94 h 110"/>
                <a:gd name="T30" fmla="*/ 279 w 124"/>
                <a:gd name="T31" fmla="*/ 93 h 110"/>
                <a:gd name="T32" fmla="*/ 350 w 124"/>
                <a:gd name="T33" fmla="*/ 93 h 110"/>
                <a:gd name="T34" fmla="*/ 430 w 124"/>
                <a:gd name="T35" fmla="*/ 97 h 110"/>
                <a:gd name="T36" fmla="*/ 435 w 124"/>
                <a:gd name="T37" fmla="*/ 93 h 110"/>
                <a:gd name="T38" fmla="*/ 418 w 124"/>
                <a:gd name="T39" fmla="*/ 74 h 110"/>
                <a:gd name="T40" fmla="*/ 399 w 124"/>
                <a:gd name="T41" fmla="*/ 50 h 110"/>
                <a:gd name="T42" fmla="*/ 391 w 124"/>
                <a:gd name="T43" fmla="*/ 39 h 110"/>
                <a:gd name="T44" fmla="*/ 376 w 124"/>
                <a:gd name="T45" fmla="*/ 39 h 110"/>
                <a:gd name="T46" fmla="*/ 361 w 124"/>
                <a:gd name="T47" fmla="*/ 37 h 110"/>
                <a:gd name="T48" fmla="*/ 350 w 124"/>
                <a:gd name="T49" fmla="*/ 32 h 110"/>
                <a:gd name="T50" fmla="*/ 343 w 124"/>
                <a:gd name="T51" fmla="*/ 29 h 110"/>
                <a:gd name="T52" fmla="*/ 343 w 124"/>
                <a:gd name="T53" fmla="*/ 25 h 110"/>
                <a:gd name="T54" fmla="*/ 350 w 124"/>
                <a:gd name="T55" fmla="*/ 20 h 110"/>
                <a:gd name="T56" fmla="*/ 396 w 124"/>
                <a:gd name="T57" fmla="*/ 8 h 110"/>
                <a:gd name="T58" fmla="*/ 462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1048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>
                <a:gd name="T0" fmla="*/ 0 w 109"/>
                <a:gd name="T1" fmla="*/ 0 h 156"/>
                <a:gd name="T2" fmla="*/ 30 w 109"/>
                <a:gd name="T3" fmla="*/ 1 h 156"/>
                <a:gd name="T4" fmla="*/ 105 w 109"/>
                <a:gd name="T5" fmla="*/ 5 h 156"/>
                <a:gd name="T6" fmla="*/ 220 w 109"/>
                <a:gd name="T7" fmla="*/ 12 h 156"/>
                <a:gd name="T8" fmla="*/ 349 w 109"/>
                <a:gd name="T9" fmla="*/ 30 h 156"/>
                <a:gd name="T10" fmla="*/ 471 w 109"/>
                <a:gd name="T11" fmla="*/ 50 h 156"/>
                <a:gd name="T12" fmla="*/ 577 w 109"/>
                <a:gd name="T13" fmla="*/ 83 h 156"/>
                <a:gd name="T14" fmla="*/ 642 w 109"/>
                <a:gd name="T15" fmla="*/ 126 h 156"/>
                <a:gd name="T16" fmla="*/ 655 w 109"/>
                <a:gd name="T17" fmla="*/ 181 h 156"/>
                <a:gd name="T18" fmla="*/ 635 w 109"/>
                <a:gd name="T19" fmla="*/ 181 h 156"/>
                <a:gd name="T20" fmla="*/ 599 w 109"/>
                <a:gd name="T21" fmla="*/ 181 h 156"/>
                <a:gd name="T22" fmla="*/ 558 w 109"/>
                <a:gd name="T23" fmla="*/ 181 h 156"/>
                <a:gd name="T24" fmla="*/ 522 w 109"/>
                <a:gd name="T25" fmla="*/ 178 h 156"/>
                <a:gd name="T26" fmla="*/ 486 w 109"/>
                <a:gd name="T27" fmla="*/ 177 h 156"/>
                <a:gd name="T28" fmla="*/ 445 w 109"/>
                <a:gd name="T29" fmla="*/ 174 h 156"/>
                <a:gd name="T30" fmla="*/ 396 w 109"/>
                <a:gd name="T31" fmla="*/ 169 h 156"/>
                <a:gd name="T32" fmla="*/ 349 w 109"/>
                <a:gd name="T33" fmla="*/ 163 h 156"/>
                <a:gd name="T34" fmla="*/ 317 w 109"/>
                <a:gd name="T35" fmla="*/ 146 h 156"/>
                <a:gd name="T36" fmla="*/ 317 w 109"/>
                <a:gd name="T37" fmla="*/ 129 h 156"/>
                <a:gd name="T38" fmla="*/ 339 w 109"/>
                <a:gd name="T39" fmla="*/ 113 h 156"/>
                <a:gd name="T40" fmla="*/ 359 w 109"/>
                <a:gd name="T41" fmla="*/ 92 h 156"/>
                <a:gd name="T42" fmla="*/ 339 w 109"/>
                <a:gd name="T43" fmla="*/ 74 h 156"/>
                <a:gd name="T44" fmla="*/ 291 w 109"/>
                <a:gd name="T45" fmla="*/ 49 h 156"/>
                <a:gd name="T46" fmla="*/ 189 w 109"/>
                <a:gd name="T47" fmla="*/ 29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1049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>
                <a:gd name="T0" fmla="*/ 189 w 46"/>
                <a:gd name="T1" fmla="*/ 0 h 94"/>
                <a:gd name="T2" fmla="*/ 120 w 46"/>
                <a:gd name="T3" fmla="*/ 44 h 94"/>
                <a:gd name="T4" fmla="*/ 89 w 46"/>
                <a:gd name="T5" fmla="*/ 74 h 94"/>
                <a:gd name="T6" fmla="*/ 66 w 46"/>
                <a:gd name="T7" fmla="*/ 97 h 94"/>
                <a:gd name="T8" fmla="*/ 0 w 46"/>
                <a:gd name="T9" fmla="*/ 112 h 94"/>
                <a:gd name="T10" fmla="*/ 73 w 46"/>
                <a:gd name="T11" fmla="*/ 106 h 94"/>
                <a:gd name="T12" fmla="*/ 140 w 46"/>
                <a:gd name="T13" fmla="*/ 98 h 94"/>
                <a:gd name="T14" fmla="*/ 191 w 46"/>
                <a:gd name="T15" fmla="*/ 82 h 94"/>
                <a:gd name="T16" fmla="*/ 240 w 46"/>
                <a:gd name="T17" fmla="*/ 69 h 94"/>
                <a:gd name="T18" fmla="*/ 272 w 46"/>
                <a:gd name="T19" fmla="*/ 53 h 94"/>
                <a:gd name="T20" fmla="*/ 276 w 46"/>
                <a:gd name="T21" fmla="*/ 36 h 94"/>
                <a:gd name="T22" fmla="*/ 255 w 46"/>
                <a:gd name="T23" fmla="*/ 15 h 94"/>
                <a:gd name="T24" fmla="*/ 189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1050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36 w 54"/>
                <a:gd name="T5" fmla="*/ 3 h 40"/>
                <a:gd name="T6" fmla="*/ 73 w 54"/>
                <a:gd name="T7" fmla="*/ 8 h 40"/>
                <a:gd name="T8" fmla="*/ 116 w 54"/>
                <a:gd name="T9" fmla="*/ 12 h 40"/>
                <a:gd name="T10" fmla="*/ 164 w 54"/>
                <a:gd name="T11" fmla="*/ 15 h 40"/>
                <a:gd name="T12" fmla="*/ 215 w 54"/>
                <a:gd name="T13" fmla="*/ 17 h 40"/>
                <a:gd name="T14" fmla="*/ 256 w 54"/>
                <a:gd name="T15" fmla="*/ 18 h 40"/>
                <a:gd name="T16" fmla="*/ 304 w 54"/>
                <a:gd name="T17" fmla="*/ 16 h 40"/>
                <a:gd name="T18" fmla="*/ 300 w 54"/>
                <a:gd name="T19" fmla="*/ 31 h 40"/>
                <a:gd name="T20" fmla="*/ 283 w 54"/>
                <a:gd name="T21" fmla="*/ 39 h 40"/>
                <a:gd name="T22" fmla="*/ 249 w 54"/>
                <a:gd name="T23" fmla="*/ 44 h 40"/>
                <a:gd name="T24" fmla="*/ 207 w 54"/>
                <a:gd name="T25" fmla="*/ 46 h 40"/>
                <a:gd name="T26" fmla="*/ 155 w 54"/>
                <a:gd name="T27" fmla="*/ 45 h 40"/>
                <a:gd name="T28" fmla="*/ 105 w 54"/>
                <a:gd name="T29" fmla="*/ 38 h 40"/>
                <a:gd name="T30" fmla="*/ 55 w 54"/>
                <a:gd name="T31" fmla="*/ 26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1051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>
                <a:gd name="T0" fmla="*/ 264 w 360"/>
                <a:gd name="T1" fmla="*/ 0 h 650"/>
                <a:gd name="T2" fmla="*/ 269 w 360"/>
                <a:gd name="T3" fmla="*/ 9 h 650"/>
                <a:gd name="T4" fmla="*/ 277 w 360"/>
                <a:gd name="T5" fmla="*/ 22 h 650"/>
                <a:gd name="T6" fmla="*/ 286 w 360"/>
                <a:gd name="T7" fmla="*/ 39 h 650"/>
                <a:gd name="T8" fmla="*/ 297 w 360"/>
                <a:gd name="T9" fmla="*/ 58 h 650"/>
                <a:gd name="T10" fmla="*/ 309 w 360"/>
                <a:gd name="T11" fmla="*/ 83 h 650"/>
                <a:gd name="T12" fmla="*/ 319 w 360"/>
                <a:gd name="T13" fmla="*/ 108 h 650"/>
                <a:gd name="T14" fmla="*/ 329 w 360"/>
                <a:gd name="T15" fmla="*/ 136 h 650"/>
                <a:gd name="T16" fmla="*/ 333 w 360"/>
                <a:gd name="T17" fmla="*/ 163 h 650"/>
                <a:gd name="T18" fmla="*/ 336 w 360"/>
                <a:gd name="T19" fmla="*/ 193 h 650"/>
                <a:gd name="T20" fmla="*/ 332 w 360"/>
                <a:gd name="T21" fmla="*/ 223 h 650"/>
                <a:gd name="T22" fmla="*/ 323 w 360"/>
                <a:gd name="T23" fmla="*/ 255 h 650"/>
                <a:gd name="T24" fmla="*/ 310 w 360"/>
                <a:gd name="T25" fmla="*/ 285 h 650"/>
                <a:gd name="T26" fmla="*/ 287 w 360"/>
                <a:gd name="T27" fmla="*/ 315 h 650"/>
                <a:gd name="T28" fmla="*/ 257 w 360"/>
                <a:gd name="T29" fmla="*/ 343 h 650"/>
                <a:gd name="T30" fmla="*/ 218 w 360"/>
                <a:gd name="T31" fmla="*/ 370 h 650"/>
                <a:gd name="T32" fmla="*/ 167 w 360"/>
                <a:gd name="T33" fmla="*/ 396 h 650"/>
                <a:gd name="T34" fmla="*/ 111 w 360"/>
                <a:gd name="T35" fmla="*/ 425 h 650"/>
                <a:gd name="T36" fmla="*/ 69 w 360"/>
                <a:gd name="T37" fmla="*/ 457 h 650"/>
                <a:gd name="T38" fmla="*/ 35 w 360"/>
                <a:gd name="T39" fmla="*/ 490 h 650"/>
                <a:gd name="T40" fmla="*/ 12 w 360"/>
                <a:gd name="T41" fmla="*/ 526 h 650"/>
                <a:gd name="T42" fmla="*/ 0 w 360"/>
                <a:gd name="T43" fmla="*/ 553 h 650"/>
                <a:gd name="T44" fmla="*/ 0 w 360"/>
                <a:gd name="T45" fmla="*/ 650 h 650"/>
                <a:gd name="T46" fmla="*/ 6 w 360"/>
                <a:gd name="T47" fmla="*/ 628 h 650"/>
                <a:gd name="T48" fmla="*/ 19 w 360"/>
                <a:gd name="T49" fmla="*/ 594 h 650"/>
                <a:gd name="T50" fmla="*/ 43 w 360"/>
                <a:gd name="T51" fmla="*/ 551 h 650"/>
                <a:gd name="T52" fmla="*/ 76 w 360"/>
                <a:gd name="T53" fmla="*/ 503 h 650"/>
                <a:gd name="T54" fmla="*/ 125 w 360"/>
                <a:gd name="T55" fmla="*/ 454 h 650"/>
                <a:gd name="T56" fmla="*/ 190 w 360"/>
                <a:gd name="T57" fmla="*/ 408 h 650"/>
                <a:gd name="T58" fmla="*/ 275 w 360"/>
                <a:gd name="T59" fmla="*/ 365 h 650"/>
                <a:gd name="T60" fmla="*/ 308 w 360"/>
                <a:gd name="T61" fmla="*/ 342 h 650"/>
                <a:gd name="T62" fmla="*/ 335 w 360"/>
                <a:gd name="T63" fmla="*/ 305 h 650"/>
                <a:gd name="T64" fmla="*/ 352 w 360"/>
                <a:gd name="T65" fmla="*/ 255 h 650"/>
                <a:gd name="T66" fmla="*/ 360 w 360"/>
                <a:gd name="T67" fmla="*/ 201 h 650"/>
                <a:gd name="T68" fmla="*/ 356 w 360"/>
                <a:gd name="T69" fmla="*/ 144 h 650"/>
                <a:gd name="T70" fmla="*/ 341 w 360"/>
                <a:gd name="T71" fmla="*/ 88 h 650"/>
                <a:gd name="T72" fmla="*/ 311 w 360"/>
                <a:gd name="T73" fmla="*/ 39 h 650"/>
                <a:gd name="T74" fmla="*/ 264 w 360"/>
                <a:gd name="T75" fmla="*/ 0 h 65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  <p:sp>
          <p:nvSpPr>
            <p:cNvPr id="1052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>
                <a:gd name="T0" fmla="*/ 98 w 596"/>
                <a:gd name="T1" fmla="*/ 441 h 666"/>
                <a:gd name="T2" fmla="*/ 36 w 596"/>
                <a:gd name="T3" fmla="*/ 408 h 666"/>
                <a:gd name="T4" fmla="*/ 0 w 596"/>
                <a:gd name="T5" fmla="*/ 345 h 666"/>
                <a:gd name="T6" fmla="*/ 22 w 596"/>
                <a:gd name="T7" fmla="*/ 266 h 666"/>
                <a:gd name="T8" fmla="*/ 152 w 596"/>
                <a:gd name="T9" fmla="*/ 181 h 666"/>
                <a:gd name="T10" fmla="*/ 415 w 596"/>
                <a:gd name="T11" fmla="*/ 102 h 666"/>
                <a:gd name="T12" fmla="*/ 857 w 596"/>
                <a:gd name="T13" fmla="*/ 37 h 666"/>
                <a:gd name="T14" fmla="*/ 1487 w 596"/>
                <a:gd name="T15" fmla="*/ 2 h 666"/>
                <a:gd name="T16" fmla="*/ 2293 w 596"/>
                <a:gd name="T17" fmla="*/ 9 h 666"/>
                <a:gd name="T18" fmla="*/ 2917 w 596"/>
                <a:gd name="T19" fmla="*/ 80 h 666"/>
                <a:gd name="T20" fmla="*/ 3339 w 596"/>
                <a:gd name="T21" fmla="*/ 197 h 666"/>
                <a:gd name="T22" fmla="*/ 3560 w 596"/>
                <a:gd name="T23" fmla="*/ 340 h 666"/>
                <a:gd name="T24" fmla="*/ 3587 w 596"/>
                <a:gd name="T25" fmla="*/ 488 h 666"/>
                <a:gd name="T26" fmla="*/ 3414 w 596"/>
                <a:gd name="T27" fmla="*/ 627 h 666"/>
                <a:gd name="T28" fmla="*/ 3055 w 596"/>
                <a:gd name="T29" fmla="*/ 734 h 666"/>
                <a:gd name="T30" fmla="*/ 2513 w 596"/>
                <a:gd name="T31" fmla="*/ 792 h 666"/>
                <a:gd name="T32" fmla="*/ 2345 w 596"/>
                <a:gd name="T33" fmla="*/ 787 h 666"/>
                <a:gd name="T34" fmla="*/ 2659 w 596"/>
                <a:gd name="T35" fmla="*/ 738 h 666"/>
                <a:gd name="T36" fmla="*/ 2904 w 596"/>
                <a:gd name="T37" fmla="*/ 649 h 666"/>
                <a:gd name="T38" fmla="*/ 3072 w 596"/>
                <a:gd name="T39" fmla="*/ 542 h 666"/>
                <a:gd name="T40" fmla="*/ 3132 w 596"/>
                <a:gd name="T41" fmla="*/ 424 h 666"/>
                <a:gd name="T42" fmla="*/ 3096 w 596"/>
                <a:gd name="T43" fmla="*/ 308 h 666"/>
                <a:gd name="T44" fmla="*/ 2921 w 596"/>
                <a:gd name="T45" fmla="*/ 208 h 666"/>
                <a:gd name="T46" fmla="*/ 2609 w 596"/>
                <a:gd name="T47" fmla="*/ 134 h 666"/>
                <a:gd name="T48" fmla="*/ 2056 w 596"/>
                <a:gd name="T49" fmla="*/ 88 h 666"/>
                <a:gd name="T50" fmla="*/ 1483 w 596"/>
                <a:gd name="T51" fmla="*/ 73 h 666"/>
                <a:gd name="T52" fmla="*/ 1050 w 596"/>
                <a:gd name="T53" fmla="*/ 83 h 666"/>
                <a:gd name="T54" fmla="*/ 730 w 596"/>
                <a:gd name="T55" fmla="*/ 119 h 666"/>
                <a:gd name="T56" fmla="*/ 505 w 596"/>
                <a:gd name="T57" fmla="*/ 178 h 666"/>
                <a:gd name="T58" fmla="*/ 344 w 596"/>
                <a:gd name="T59" fmla="*/ 246 h 666"/>
                <a:gd name="T60" fmla="*/ 240 w 596"/>
                <a:gd name="T61" fmla="*/ 324 h 666"/>
                <a:gd name="T62" fmla="*/ 169 w 596"/>
                <a:gd name="T63" fmla="*/ 404 h 66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>
                <a:solidFill>
                  <a:srgbClr val="006699"/>
                </a:solidFill>
              </a:endParaRPr>
            </a:p>
          </p:txBody>
        </p:sp>
      </p:grpSp>
      <p:sp>
        <p:nvSpPr>
          <p:cNvPr id="4141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62468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143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6699"/>
                </a:solidFill>
                <a:latin typeface="Verdana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44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6699"/>
                </a:solidFill>
                <a:latin typeface="Verdana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45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6699"/>
                </a:solidFill>
                <a:latin typeface="Verdana" pitchFamily="34" charset="0"/>
                <a:cs typeface="+mn-cs"/>
              </a:defRPr>
            </a:lvl1pPr>
          </a:lstStyle>
          <a:p>
            <a:pPr>
              <a:defRPr/>
            </a:pPr>
            <a:fld id="{6FA49C3E-4B83-4109-896F-0FD08CD8D2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  <p:sldLayoutId id="2147483813" r:id="rId2"/>
    <p:sldLayoutId id="2147483814" r:id="rId3"/>
    <p:sldLayoutId id="2147483815" r:id="rId4"/>
    <p:sldLayoutId id="2147483816" r:id="rId5"/>
    <p:sldLayoutId id="2147483817" r:id="rId6"/>
    <p:sldLayoutId id="2147483818" r:id="rId7"/>
    <p:sldLayoutId id="2147483819" r:id="rId8"/>
    <p:sldLayoutId id="2147483820" r:id="rId9"/>
    <p:sldLayoutId id="2147483821" r:id="rId10"/>
    <p:sldLayoutId id="2147483822" r:id="rId11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5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9" name="Object 5"/>
          <p:cNvGraphicFramePr>
            <a:graphicFrameLocks noGrp="1" noChangeAspect="1"/>
          </p:cNvGraphicFramePr>
          <p:nvPr>
            <p:ph idx="1"/>
          </p:nvPr>
        </p:nvGraphicFramePr>
        <p:xfrm>
          <a:off x="73025" y="12700"/>
          <a:ext cx="9094788" cy="6819900"/>
        </p:xfrm>
        <a:graphic>
          <a:graphicData uri="http://schemas.openxmlformats.org/presentationml/2006/ole">
            <p:oleObj spid="_x0000_s1029" name="Prezentace" r:id="rId3" imgW="4193953" imgH="3145433" progId="PowerPoint.Show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 bwMode="auto">
          <a:xfrm>
            <a:off x="250825" y="908050"/>
            <a:ext cx="8893175" cy="282098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cap="none" smtClean="0">
                <a:solidFill>
                  <a:srgbClr val="38F12F"/>
                </a:solidFill>
              </a:rPr>
              <a:t/>
            </a:r>
            <a:br>
              <a:rPr lang="cs-CZ" cap="none" smtClean="0">
                <a:solidFill>
                  <a:srgbClr val="38F12F"/>
                </a:solidFill>
              </a:rPr>
            </a:br>
            <a:r>
              <a:rPr lang="cs-CZ" cap="none" smtClean="0">
                <a:solidFill>
                  <a:srgbClr val="38F12F"/>
                </a:solidFill>
              </a:rPr>
              <a:t>VNITŘNÍ ENERGIE</a:t>
            </a:r>
          </a:p>
        </p:txBody>
      </p:sp>
      <p:pic>
        <p:nvPicPr>
          <p:cNvPr id="1027" name="Picture 3" descr="C:\Users\ZSTREBON\AppData\Local\Microsoft\Windows\Temporary Internet Files\Content.IE5\O0P3MEHA\MC90023281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6425" y="3429000"/>
            <a:ext cx="3181350" cy="263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107950" y="188913"/>
            <a:ext cx="9036050" cy="6669087"/>
          </a:xfrm>
        </p:spPr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6000" i="0" dirty="0" smtClean="0">
                <a:solidFill>
                  <a:srgbClr val="38F12F"/>
                </a:solidFill>
                <a:latin typeface="+mj-lt"/>
              </a:rPr>
              <a:t>Umíš odpovědět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600" b="1" i="0" dirty="0" smtClean="0">
                <a:solidFill>
                  <a:srgbClr val="38F12F"/>
                </a:solidFill>
                <a:latin typeface="+mj-lt"/>
              </a:rPr>
              <a:t>?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i="0" dirty="0" smtClean="0">
                <a:solidFill>
                  <a:srgbClr val="38F12F"/>
                </a:solidFill>
                <a:latin typeface="+mj-lt"/>
              </a:rPr>
              <a:t>Jak si představuješ vnitřní energii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i="0" dirty="0" smtClean="0">
                <a:solidFill>
                  <a:srgbClr val="38F12F"/>
                </a:solidFill>
                <a:latin typeface="+mj-lt"/>
              </a:rPr>
              <a:t>Na čem závisí vnitřní energie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i="0" dirty="0" smtClean="0">
                <a:solidFill>
                  <a:srgbClr val="38F12F"/>
                </a:solidFill>
                <a:latin typeface="+mj-lt"/>
              </a:rPr>
              <a:t>Uveď příklad vnitřní energie tělesa</a:t>
            </a:r>
            <a:endParaRPr lang="cs-CZ" sz="3600" i="0" dirty="0">
              <a:solidFill>
                <a:srgbClr val="38F12F"/>
              </a:solidFill>
              <a:latin typeface="+mj-lt"/>
            </a:endParaRPr>
          </a:p>
        </p:txBody>
      </p:sp>
      <p:pic>
        <p:nvPicPr>
          <p:cNvPr id="2054" name="Picture 6" descr="C:\Users\ZSTREBON\AppData\Local\Microsoft\Windows\Temporary Internet Files\Content.IE5\4ZR9VBDC\MP900401141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4989513"/>
            <a:ext cx="1392237" cy="17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 descr="C:\Users\ZSTREBON\AppData\Local\Microsoft\Windows\Temporary Internet Files\Content.IE5\JWNLB98A\MC90029581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79850" y="4789488"/>
            <a:ext cx="1679575" cy="200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 descr="C:\Users\ZSTREBON\AppData\Local\Microsoft\Windows\Temporary Internet Files\Content.IE5\JWNLB98A\MC90039077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05600" y="4819650"/>
            <a:ext cx="1577975" cy="197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179388" y="115888"/>
            <a:ext cx="8856662" cy="6742112"/>
          </a:xfrm>
        </p:spPr>
        <p:txBody>
          <a:bodyPr>
            <a:normAutofit/>
          </a:bodyPr>
          <a:lstStyle/>
          <a:p>
            <a:pPr marL="0" indent="0" algn="ctr">
              <a:buFont typeface="Arial" charset="0"/>
              <a:buNone/>
            </a:pPr>
            <a:r>
              <a:rPr lang="cs-CZ" sz="5400" i="0" smtClean="0">
                <a:solidFill>
                  <a:srgbClr val="38F12F"/>
                </a:solidFill>
                <a:latin typeface="Arial Black" pitchFamily="34" charset="0"/>
              </a:rPr>
              <a:t>Vnitřní energie</a:t>
            </a:r>
          </a:p>
          <a:p>
            <a:pPr marL="0" indent="0" algn="ctr">
              <a:buFont typeface="Arial" charset="0"/>
              <a:buNone/>
            </a:pPr>
            <a:endParaRPr lang="cs-CZ" sz="5400" i="0" smtClean="0">
              <a:solidFill>
                <a:srgbClr val="38F12F"/>
              </a:solidFill>
              <a:latin typeface="Arial Black" pitchFamily="34" charset="0"/>
            </a:endParaRPr>
          </a:p>
          <a:p>
            <a:pPr marL="0" indent="0">
              <a:buFont typeface="Wingdings" pitchFamily="2" charset="2"/>
              <a:buChar char="q"/>
            </a:pPr>
            <a:r>
              <a:rPr lang="cs-CZ" sz="3600" i="0" smtClean="0">
                <a:solidFill>
                  <a:srgbClr val="38F12F"/>
                </a:solidFill>
                <a:latin typeface="Arial Black" pitchFamily="34" charset="0"/>
              </a:rPr>
              <a:t> látky jsou z částic, které se </a:t>
            </a:r>
          </a:p>
          <a:p>
            <a:pPr marL="0" indent="0">
              <a:buFont typeface="Arial" charset="0"/>
              <a:buNone/>
            </a:pPr>
            <a:r>
              <a:rPr lang="cs-CZ" sz="3600" i="0" smtClean="0">
                <a:solidFill>
                  <a:srgbClr val="38F12F"/>
                </a:solidFill>
                <a:latin typeface="Arial Black" pitchFamily="34" charset="0"/>
              </a:rPr>
              <a:t>pohybují a působí na sebe silou</a:t>
            </a:r>
          </a:p>
          <a:p>
            <a:pPr marL="0" indent="0">
              <a:buFont typeface="Wingdings" pitchFamily="2" charset="2"/>
              <a:buChar char="q"/>
            </a:pPr>
            <a:endParaRPr lang="cs-CZ" sz="3600" i="0" smtClean="0">
              <a:solidFill>
                <a:srgbClr val="38F12F"/>
              </a:solidFill>
              <a:latin typeface="Arial Black" pitchFamily="34" charset="0"/>
            </a:endParaRPr>
          </a:p>
          <a:p>
            <a:pPr marL="0" indent="0">
              <a:buFont typeface="Wingdings" pitchFamily="2" charset="2"/>
              <a:buChar char="q"/>
            </a:pPr>
            <a:r>
              <a:rPr lang="cs-CZ" sz="3600" i="0" smtClean="0">
                <a:solidFill>
                  <a:srgbClr val="38F12F"/>
                </a:solidFill>
                <a:latin typeface="Arial Black" pitchFamily="34" charset="0"/>
              </a:rPr>
              <a:t> částice mají pohybovou </a:t>
            </a:r>
            <a:r>
              <a:rPr lang="cs-CZ" sz="3600" i="0" smtClean="0">
                <a:solidFill>
                  <a:srgbClr val="38F12F"/>
                </a:solidFill>
                <a:latin typeface="Arial" charset="0"/>
              </a:rPr>
              <a:t>                                </a:t>
            </a:r>
            <a:r>
              <a:rPr lang="cs-CZ" sz="3600" i="0" smtClean="0">
                <a:solidFill>
                  <a:srgbClr val="38F12F"/>
                </a:solidFill>
                <a:latin typeface="Arial Black" pitchFamily="34" charset="0"/>
              </a:rPr>
              <a:t>a</a:t>
            </a:r>
            <a:r>
              <a:rPr lang="cs-CZ" sz="3600" i="0" smtClean="0">
                <a:solidFill>
                  <a:srgbClr val="38F12F"/>
                </a:solidFill>
                <a:latin typeface="Arial" charset="0"/>
              </a:rPr>
              <a:t> </a:t>
            </a:r>
            <a:r>
              <a:rPr lang="cs-CZ" sz="3600" i="0" smtClean="0">
                <a:solidFill>
                  <a:srgbClr val="38F12F"/>
                </a:solidFill>
                <a:latin typeface="Arial Black" pitchFamily="34" charset="0"/>
              </a:rPr>
              <a:t>polohovou energii</a:t>
            </a:r>
          </a:p>
          <a:p>
            <a:pPr marL="0" indent="0">
              <a:buFont typeface="Arial" charset="0"/>
              <a:buNone/>
            </a:pPr>
            <a:endParaRPr lang="cs-CZ" sz="3600" i="0" smtClean="0">
              <a:solidFill>
                <a:srgbClr val="38F12F"/>
              </a:solidFill>
              <a:latin typeface="Arial Black" pitchFamily="34" charset="0"/>
            </a:endParaRPr>
          </a:p>
        </p:txBody>
      </p:sp>
      <p:pic>
        <p:nvPicPr>
          <p:cNvPr id="1026" name="Picture 2" descr="C:\Users\ZSTREBON\AppData\Local\Microsoft\Windows\Temporary Internet Files\Content.IE5\PJJ4B25O\MC90023900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4868863"/>
            <a:ext cx="1803400" cy="155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0" y="188913"/>
            <a:ext cx="9144000" cy="6480175"/>
          </a:xfrm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 pitchFamily="2" charset="2"/>
              <a:buChar char="q"/>
              <a:defRPr/>
            </a:pPr>
            <a:endParaRPr lang="cs-CZ" sz="3600" i="0" dirty="0" smtClean="0">
              <a:solidFill>
                <a:srgbClr val="38F12F"/>
              </a:solidFill>
              <a:latin typeface="+mj-lt"/>
            </a:endParaRP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600" i="0" dirty="0" smtClean="0">
                <a:solidFill>
                  <a:srgbClr val="38F12F"/>
                </a:solidFill>
                <a:latin typeface="+mj-lt"/>
              </a:rPr>
              <a:t> </a:t>
            </a:r>
            <a:r>
              <a:rPr lang="cs-CZ" sz="3600" i="0" dirty="0">
                <a:solidFill>
                  <a:srgbClr val="38F12F"/>
                </a:solidFill>
                <a:latin typeface="Arial Black"/>
              </a:rPr>
              <a:t>pohybová a polohová energie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i="0" dirty="0">
                <a:solidFill>
                  <a:srgbClr val="38F12F"/>
                </a:solidFill>
                <a:latin typeface="Arial Black"/>
              </a:rPr>
              <a:t>částic tvoří </a:t>
            </a:r>
            <a:r>
              <a:rPr lang="cs-CZ" sz="3600" dirty="0">
                <a:solidFill>
                  <a:srgbClr val="FFFF00"/>
                </a:solidFill>
                <a:latin typeface="Arial Black"/>
              </a:rPr>
              <a:t>vnitřní energii tělesa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3600" i="0" dirty="0">
              <a:solidFill>
                <a:srgbClr val="38F12F"/>
              </a:solidFill>
              <a:latin typeface="+mj-lt"/>
            </a:endParaRP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600" i="0" dirty="0" smtClean="0">
                <a:solidFill>
                  <a:srgbClr val="38F12F"/>
                </a:solidFill>
                <a:latin typeface="+mj-lt"/>
              </a:rPr>
              <a:t> podle zákona zachování energie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i="0" dirty="0" smtClean="0">
                <a:solidFill>
                  <a:srgbClr val="38F12F"/>
                </a:solidFill>
                <a:latin typeface="+mj-lt"/>
              </a:rPr>
              <a:t>se energie neztrácí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3600" i="0" dirty="0">
              <a:solidFill>
                <a:srgbClr val="38F12F"/>
              </a:solidFill>
              <a:latin typeface="+mj-lt"/>
            </a:endParaRP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600" i="0" dirty="0" smtClean="0">
                <a:solidFill>
                  <a:srgbClr val="38F12F"/>
                </a:solidFill>
                <a:latin typeface="+mj-lt"/>
              </a:rPr>
              <a:t> energie se pouze mění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3600" i="0" dirty="0">
              <a:solidFill>
                <a:srgbClr val="38F12F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107950" y="115888"/>
            <a:ext cx="8785225" cy="6626225"/>
          </a:xfrm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600" i="0" dirty="0" smtClean="0">
                <a:solidFill>
                  <a:srgbClr val="38F12F"/>
                </a:solidFill>
                <a:latin typeface="Arial Black"/>
              </a:rPr>
              <a:t> tření </a:t>
            </a:r>
            <a:r>
              <a:rPr lang="cs-CZ" sz="3600" i="0" dirty="0">
                <a:solidFill>
                  <a:srgbClr val="38F12F"/>
                </a:solidFill>
                <a:latin typeface="Arial Black"/>
              </a:rPr>
              <a:t>rukou, ohýbání </a:t>
            </a:r>
            <a:r>
              <a:rPr lang="cs-CZ" sz="3600" i="0" dirty="0" smtClean="0">
                <a:solidFill>
                  <a:srgbClr val="38F12F"/>
                </a:solidFill>
                <a:latin typeface="Arial Black"/>
              </a:rPr>
              <a:t>drátu,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i="0" dirty="0">
                <a:solidFill>
                  <a:srgbClr val="38F12F"/>
                </a:solidFill>
                <a:latin typeface="Arial Black"/>
              </a:rPr>
              <a:t> </a:t>
            </a:r>
            <a:r>
              <a:rPr lang="cs-CZ" sz="3600" i="0" dirty="0" smtClean="0">
                <a:solidFill>
                  <a:srgbClr val="38F12F"/>
                </a:solidFill>
                <a:latin typeface="Arial Black"/>
              </a:rPr>
              <a:t>   řezání, nýtování</a:t>
            </a:r>
            <a:r>
              <a:rPr lang="cs-CZ" sz="3600" i="0" dirty="0">
                <a:solidFill>
                  <a:srgbClr val="38F12F"/>
                </a:solidFill>
                <a:latin typeface="Arial Black"/>
              </a:rPr>
              <a:t>, zatloukání </a:t>
            </a:r>
            <a:endParaRPr lang="cs-CZ" sz="3600" i="0" dirty="0" smtClean="0">
              <a:solidFill>
                <a:srgbClr val="38F12F"/>
              </a:solidFill>
              <a:latin typeface="Arial Black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i="0" dirty="0">
                <a:solidFill>
                  <a:srgbClr val="38F12F"/>
                </a:solidFill>
                <a:latin typeface="Arial Black"/>
              </a:rPr>
              <a:t> </a:t>
            </a:r>
            <a:r>
              <a:rPr lang="cs-CZ" sz="3600" i="0" dirty="0" smtClean="0">
                <a:solidFill>
                  <a:srgbClr val="38F12F"/>
                </a:solidFill>
                <a:latin typeface="Arial Black"/>
              </a:rPr>
              <a:t>   hřebíku, broušení, kování apod.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3600" i="0" dirty="0">
              <a:solidFill>
                <a:srgbClr val="38F12F"/>
              </a:solidFill>
              <a:latin typeface="Arial Black"/>
            </a:endParaRP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3600" i="0" dirty="0">
                <a:solidFill>
                  <a:srgbClr val="38F12F"/>
                </a:solidFill>
                <a:latin typeface="Arial Black"/>
              </a:rPr>
              <a:t> pohybová energie zvyšuje </a:t>
            </a:r>
            <a:endParaRPr lang="cs-CZ" sz="3600" i="0" dirty="0" smtClean="0">
              <a:solidFill>
                <a:srgbClr val="38F12F"/>
              </a:solidFill>
              <a:latin typeface="Arial Black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i="0" dirty="0">
                <a:solidFill>
                  <a:srgbClr val="38F12F"/>
                </a:solidFill>
                <a:latin typeface="Arial Black"/>
              </a:rPr>
              <a:t> </a:t>
            </a:r>
            <a:r>
              <a:rPr lang="cs-CZ" sz="3600" i="0" dirty="0" smtClean="0">
                <a:solidFill>
                  <a:srgbClr val="38F12F"/>
                </a:solidFill>
                <a:latin typeface="Arial Black"/>
              </a:rPr>
              <a:t>   vnitřní energii </a:t>
            </a:r>
            <a:r>
              <a:rPr lang="cs-CZ" sz="3600" i="0" dirty="0">
                <a:solidFill>
                  <a:srgbClr val="38F12F"/>
                </a:solidFill>
                <a:latin typeface="Arial Black"/>
              </a:rPr>
              <a:t>tělesa → </a:t>
            </a:r>
            <a:r>
              <a:rPr lang="cs-CZ" sz="3600" i="0" dirty="0" smtClean="0">
                <a:solidFill>
                  <a:srgbClr val="38F12F"/>
                </a:solidFill>
                <a:latin typeface="Arial Black"/>
              </a:rPr>
              <a:t>těleso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i="0" dirty="0">
                <a:solidFill>
                  <a:srgbClr val="38F12F"/>
                </a:solidFill>
                <a:latin typeface="Arial Black"/>
              </a:rPr>
              <a:t> </a:t>
            </a:r>
            <a:r>
              <a:rPr lang="cs-CZ" sz="3600" i="0" dirty="0" smtClean="0">
                <a:solidFill>
                  <a:srgbClr val="38F12F"/>
                </a:solidFill>
                <a:latin typeface="Arial Black"/>
              </a:rPr>
              <a:t>   </a:t>
            </a:r>
            <a:r>
              <a:rPr lang="cs-CZ" sz="3600" i="0" dirty="0">
                <a:solidFill>
                  <a:srgbClr val="38F12F"/>
                </a:solidFill>
                <a:latin typeface="Arial Black"/>
              </a:rPr>
              <a:t>se </a:t>
            </a:r>
            <a:r>
              <a:rPr lang="cs-CZ" sz="3600" i="0" dirty="0">
                <a:solidFill>
                  <a:srgbClr val="FFFF00"/>
                </a:solidFill>
                <a:latin typeface="Arial Black"/>
              </a:rPr>
              <a:t>zahřívá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3600" i="0" dirty="0">
              <a:solidFill>
                <a:srgbClr val="38F12F"/>
              </a:solidFill>
              <a:latin typeface="+mj-lt"/>
            </a:endParaRPr>
          </a:p>
        </p:txBody>
      </p:sp>
      <p:pic>
        <p:nvPicPr>
          <p:cNvPr id="5" name="Picture 2" descr="C:\Users\ZSTREBON\AppData\Local\Microsoft\Windows\Temporary Internet Files\Content.IE5\4ZR9VBDC\MC90035154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24250" y="4602163"/>
            <a:ext cx="1768475" cy="198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ZSTREBON\AppData\Local\Microsoft\Windows\Temporary Internet Files\Content.IE5\XJ5LUPFK\MC900340322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94388" y="4710113"/>
            <a:ext cx="3255962" cy="183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ZSTREBON\AppData\Local\Microsoft\Windows\Temporary Internet Files\Content.IE5\JWNLB98A\MM900303331[1]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602163"/>
            <a:ext cx="2016125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179388" y="188913"/>
            <a:ext cx="8856662" cy="6480175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i="0" dirty="0" smtClean="0">
                <a:solidFill>
                  <a:srgbClr val="35EB3E"/>
                </a:solidFill>
                <a:latin typeface="+mj-lt"/>
              </a:rPr>
              <a:t>Použitá literatura a zdroje obrázků 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i="0" dirty="0">
              <a:solidFill>
                <a:srgbClr val="35EB3E"/>
              </a:solidFill>
              <a:latin typeface="+mj-l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i="0" dirty="0" smtClean="0">
                <a:solidFill>
                  <a:srgbClr val="35EB3E"/>
                </a:solidFill>
                <a:latin typeface="+mj-lt"/>
              </a:rPr>
              <a:t>1/ TESAŘ</a:t>
            </a:r>
            <a:r>
              <a:rPr lang="cs-CZ" sz="2800" i="0" dirty="0">
                <a:solidFill>
                  <a:srgbClr val="35EB3E"/>
                </a:solidFill>
                <a:latin typeface="+mj-lt"/>
              </a:rPr>
              <a:t>, Jiří a František JÁCHYM. Fyzika 5 pro základní školu: Energie. 1. vydání. Praha: SPN, 2010. ISBN 978-80-7235-491-7. </a:t>
            </a:r>
            <a:endParaRPr lang="cs-CZ" sz="2800" i="0" dirty="0" smtClean="0">
              <a:solidFill>
                <a:srgbClr val="35EB3E"/>
              </a:solidFill>
              <a:latin typeface="+mj-l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i="0" dirty="0">
              <a:solidFill>
                <a:srgbClr val="35EB3E"/>
              </a:solidFill>
              <a:latin typeface="+mj-l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i="0" dirty="0" smtClean="0">
                <a:solidFill>
                  <a:srgbClr val="35EB3E"/>
                </a:solidFill>
                <a:latin typeface="+mj-lt"/>
              </a:rPr>
              <a:t>2/ www.office.microsoft.com</a:t>
            </a:r>
            <a:endParaRPr lang="cs-CZ" sz="2800" i="0" dirty="0">
              <a:solidFill>
                <a:srgbClr val="35EB3E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deshow">
  <a:themeElements>
    <a:clrScheme name="Tradeshow">
      <a:dk1>
        <a:srgbClr val="3F3F3F"/>
      </a:dk1>
      <a:lt1>
        <a:srgbClr val="FFFFFF"/>
      </a:lt1>
      <a:dk2>
        <a:srgbClr val="7DAFC3"/>
      </a:dk2>
      <a:lt2>
        <a:srgbClr val="E5E4DF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595959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radeshow">
  <a:themeElements>
    <a:clrScheme name="Tradeshow">
      <a:dk1>
        <a:srgbClr val="3F3F3F"/>
      </a:dk1>
      <a:lt1>
        <a:srgbClr val="FFFFFF"/>
      </a:lt1>
      <a:dk2>
        <a:srgbClr val="7DAFC3"/>
      </a:dk2>
      <a:lt2>
        <a:srgbClr val="E5E4DF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595959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radeshow">
  <a:themeElements>
    <a:clrScheme name="Tradeshow">
      <a:dk1>
        <a:srgbClr val="3F3F3F"/>
      </a:dk1>
      <a:lt1>
        <a:srgbClr val="FFFFFF"/>
      </a:lt1>
      <a:dk2>
        <a:srgbClr val="7DAFC3"/>
      </a:dk2>
      <a:lt2>
        <a:srgbClr val="E5E4DF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595959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radeshow">
  <a:themeElements>
    <a:clrScheme name="Tradeshow">
      <a:dk1>
        <a:srgbClr val="3F3F3F"/>
      </a:dk1>
      <a:lt1>
        <a:srgbClr val="FFFFFF"/>
      </a:lt1>
      <a:dk2>
        <a:srgbClr val="7DAFC3"/>
      </a:dk2>
      <a:lt2>
        <a:srgbClr val="E5E4DF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595959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Tradeshow">
  <a:themeElements>
    <a:clrScheme name="Tradeshow">
      <a:dk1>
        <a:srgbClr val="3F3F3F"/>
      </a:dk1>
      <a:lt1>
        <a:srgbClr val="FFFFFF"/>
      </a:lt1>
      <a:dk2>
        <a:srgbClr val="7DAFC3"/>
      </a:dk2>
      <a:lt2>
        <a:srgbClr val="E5E4DF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595959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Balónky">
  <a:themeElements>
    <a:clrScheme name="Balónky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Balónky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alónky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ónky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ónky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105</Words>
  <Application>Microsoft Office PowerPoint</Application>
  <PresentationFormat>On-screen Show (4:3)</PresentationFormat>
  <Paragraphs>32</Paragraphs>
  <Slides>7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42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56" baseType="lpstr">
      <vt:lpstr>Candara</vt:lpstr>
      <vt:lpstr>Arial</vt:lpstr>
      <vt:lpstr>Arial Black</vt:lpstr>
      <vt:lpstr>Calibri</vt:lpstr>
      <vt:lpstr>Verdana</vt:lpstr>
      <vt:lpstr>Wingdings</vt:lpstr>
      <vt:lpstr>Tradeshow</vt:lpstr>
      <vt:lpstr>1_Tradeshow</vt:lpstr>
      <vt:lpstr>2_Tradeshow</vt:lpstr>
      <vt:lpstr>3_Tradeshow</vt:lpstr>
      <vt:lpstr>4_Tradeshow</vt:lpstr>
      <vt:lpstr>Balónky</vt:lpstr>
      <vt:lpstr>Tradeshow</vt:lpstr>
      <vt:lpstr>Tradeshow</vt:lpstr>
      <vt:lpstr>Tradeshow</vt:lpstr>
      <vt:lpstr>Tradeshow</vt:lpstr>
      <vt:lpstr>Tradeshow</vt:lpstr>
      <vt:lpstr>1_Tradeshow</vt:lpstr>
      <vt:lpstr>1_Tradeshow</vt:lpstr>
      <vt:lpstr>1_Tradeshow</vt:lpstr>
      <vt:lpstr>1_Tradeshow</vt:lpstr>
      <vt:lpstr>1_Tradeshow</vt:lpstr>
      <vt:lpstr>2_Tradeshow</vt:lpstr>
      <vt:lpstr>2_Tradeshow</vt:lpstr>
      <vt:lpstr>2_Tradeshow</vt:lpstr>
      <vt:lpstr>2_Tradeshow</vt:lpstr>
      <vt:lpstr>2_Tradeshow</vt:lpstr>
      <vt:lpstr>3_Tradeshow</vt:lpstr>
      <vt:lpstr>3_Tradeshow</vt:lpstr>
      <vt:lpstr>3_Tradeshow</vt:lpstr>
      <vt:lpstr>3_Tradeshow</vt:lpstr>
      <vt:lpstr>3_Tradeshow</vt:lpstr>
      <vt:lpstr>4_Tradeshow</vt:lpstr>
      <vt:lpstr>4_Tradeshow</vt:lpstr>
      <vt:lpstr>4_Tradeshow</vt:lpstr>
      <vt:lpstr>4_Tradeshow</vt:lpstr>
      <vt:lpstr>4_Tradeshow</vt:lpstr>
      <vt:lpstr>Balónky</vt:lpstr>
      <vt:lpstr>Balónky</vt:lpstr>
      <vt:lpstr>Balónky</vt:lpstr>
      <vt:lpstr>Balónky</vt:lpstr>
      <vt:lpstr>Balónky</vt:lpstr>
      <vt:lpstr>Balónky</vt:lpstr>
      <vt:lpstr>Balónky</vt:lpstr>
      <vt:lpstr>Balónky</vt:lpstr>
      <vt:lpstr>Balónky</vt:lpstr>
      <vt:lpstr>Balónky</vt:lpstr>
      <vt:lpstr>Balónky</vt:lpstr>
      <vt:lpstr>Prezentace</vt:lpstr>
      <vt:lpstr>Snímek 1</vt:lpstr>
      <vt:lpstr> VNITŘNÍ ENERGIE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DUM</cp:lastModifiedBy>
  <cp:revision>5</cp:revision>
  <dcterms:created xsi:type="dcterms:W3CDTF">2012-01-01T15:39:09Z</dcterms:created>
  <dcterms:modified xsi:type="dcterms:W3CDTF">2012-06-10T12:32:03Z</dcterms:modified>
</cp:coreProperties>
</file>