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ppt" ContentType="application/vnd.ms-powerpoint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</p:sldMasterIdLst>
  <p:sldIdLst>
    <p:sldId id="257" r:id="rId6"/>
    <p:sldId id="259" r:id="rId7"/>
    <p:sldId id="260" r:id="rId8"/>
    <p:sldId id="261" r:id="rId9"/>
    <p:sldId id="262" r:id="rId10"/>
    <p:sldId id="263" r:id="rId11"/>
    <p:sldId id="25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86" y="3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theme" Target="theme/theme1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520731"/>
            <a:ext cx="9144000" cy="3435579"/>
          </a:xfrm>
          <a:custGeom>
            <a:avLst/>
            <a:gdLst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19794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7466" y="25350"/>
                  <a:pt x="0" y="1979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28000"/>
                  <a:satMod val="2000000"/>
                  <a:alpha val="30000"/>
                </a:schemeClr>
              </a:gs>
              <a:gs pos="35000">
                <a:schemeClr val="bg2">
                  <a:shade val="100000"/>
                  <a:satMod val="600000"/>
                  <a:alpha val="0"/>
                </a:schemeClr>
              </a:gs>
            </a:gsLst>
            <a:lin ang="54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02920" y="2775745"/>
            <a:ext cx="8229600" cy="2167128"/>
          </a:xfrm>
        </p:spPr>
        <p:txBody>
          <a:bodyPr tIns="0" bIns="0" anchor="t"/>
          <a:lstStyle>
            <a:lvl1pPr>
              <a:defRPr sz="5000" cap="all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5000" endPos="49000" dist="5000" dir="5400000" sy="-100000" algn="bl" rotWithShape="0"/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00064" y="1559720"/>
            <a:ext cx="5105400" cy="1219200"/>
          </a:xfrm>
        </p:spPr>
        <p:txBody>
          <a:bodyPr lIns="0" tIns="0" rIns="0" bIns="0" anchor="b"/>
          <a:lstStyle>
            <a:lvl1pPr marL="0" indent="0" algn="l">
              <a:buNone/>
              <a:defRPr sz="19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7607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5641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990600"/>
            <a:ext cx="7772400" cy="1362456"/>
          </a:xfrm>
        </p:spPr>
        <p:txBody>
          <a:bodyPr>
            <a:noAutofit/>
          </a:bodyPr>
          <a:lstStyle>
            <a:lvl1pPr algn="l">
              <a:buNone/>
              <a:defRPr sz="48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52677"/>
            <a:ext cx="7772400" cy="1509712"/>
          </a:xfrm>
        </p:spPr>
        <p:txBody>
          <a:bodyPr anchor="t"/>
          <a:lstStyle>
            <a:lvl1pPr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45362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15737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 anchor="b"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12168"/>
            <a:ext cx="4040188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8000" dist="38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2112168"/>
            <a:ext cx="4041775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667000"/>
            <a:ext cx="4040188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667000"/>
            <a:ext cx="4041775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06887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  <a:effectLst/>
        </p:spPr>
        <p:txBody>
          <a:bodyPr tIns="9144" bIns="9144" anchor="b"/>
          <a:lstStyle>
            <a:lvl1pPr>
              <a:defRPr sz="4800" cap="none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43510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07165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440"/>
            <a:ext cx="8229600" cy="914400"/>
          </a:xfrm>
        </p:spPr>
        <p:txBody>
          <a:bodyPr tIns="0" bIns="0" anchor="b"/>
          <a:lstStyle>
            <a:lvl1pPr algn="l">
              <a:buNone/>
              <a:defRPr sz="5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133856"/>
            <a:ext cx="2590800" cy="5181600"/>
          </a:xfrm>
        </p:spPr>
        <p:txBody>
          <a:bodyPr lIns="45720" tIns="45720" rIns="0"/>
          <a:lstStyle>
            <a:lvl1pPr marL="0" indent="0">
              <a:spcBef>
                <a:spcPts val="300"/>
              </a:spcBef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133472"/>
            <a:ext cx="5257800" cy="5191128"/>
          </a:xfrm>
        </p:spPr>
        <p:txBody>
          <a:bodyPr/>
          <a:lstStyle>
            <a:lvl1pPr algn="l">
              <a:defRPr sz="3000"/>
            </a:lvl1pPr>
            <a:lvl2pPr algn="l">
              <a:defRPr sz="2800"/>
            </a:lvl2pPr>
            <a:lvl3pPr algn="l">
              <a:defRPr sz="2400"/>
            </a:lvl3pPr>
            <a:lvl4pPr algn="l">
              <a:defRPr sz="2000"/>
            </a:lvl4pPr>
            <a:lvl5pPr algn="l">
              <a:defRPr sz="20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2034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240" y="1981200"/>
            <a:ext cx="3429000" cy="522288"/>
          </a:xfrm>
        </p:spPr>
        <p:txBody>
          <a:bodyPr tIns="0" bIns="0" anchor="b"/>
          <a:lstStyle>
            <a:lvl1pPr algn="r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93368" y="1066800"/>
            <a:ext cx="4572000" cy="4572000"/>
          </a:xfrm>
          <a:solidFill>
            <a:schemeClr val="bg2">
              <a:shade val="75000"/>
            </a:schemeClr>
          </a:solidFill>
          <a:ln w="60325">
            <a:solidFill>
              <a:srgbClr val="FFFFFF"/>
            </a:solidFill>
            <a:miter lim="800000"/>
          </a:ln>
          <a:effectLst>
            <a:outerShdw blurRad="36195" dist="10000" dir="5400000" algn="tl" rotWithShape="0">
              <a:srgbClr val="000000">
                <a:alpha val="75000"/>
              </a:srgbClr>
            </a:outerShdw>
            <a:reflection stA="21000" endA="500" endPos="10000" dist="20000" dir="5400000" sy="-100000" algn="bl" rotWithShape="0"/>
          </a:effectLst>
        </p:spPr>
        <p:txBody>
          <a:bodyPr/>
          <a:lstStyle>
            <a:lvl1pPr>
              <a:buNone/>
              <a:defRPr sz="3200"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6240" y="2543176"/>
            <a:ext cx="3429000" cy="914400"/>
          </a:xfrm>
        </p:spPr>
        <p:txBody>
          <a:bodyPr lIns="0" tIns="0" rIns="0" bIns="0" anchor="t"/>
          <a:lstStyle>
            <a:lvl1pPr indent="0" algn="r">
              <a:spcBef>
                <a:spcPts val="300"/>
              </a:spcBef>
              <a:buFontTx/>
              <a:buNone/>
              <a:defRPr sz="1400" baseline="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3400" y="6356350"/>
            <a:ext cx="533400" cy="365125"/>
          </a:xfrm>
        </p:spPr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3472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857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81297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520731"/>
            <a:ext cx="9144000" cy="3435579"/>
          </a:xfrm>
          <a:custGeom>
            <a:avLst/>
            <a:gdLst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19794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7466" y="25350"/>
                  <a:pt x="0" y="1979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28000"/>
                  <a:satMod val="2000000"/>
                  <a:alpha val="30000"/>
                </a:schemeClr>
              </a:gs>
              <a:gs pos="35000">
                <a:schemeClr val="bg2">
                  <a:shade val="100000"/>
                  <a:satMod val="600000"/>
                  <a:alpha val="0"/>
                </a:schemeClr>
              </a:gs>
            </a:gsLst>
            <a:lin ang="54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02920" y="2775745"/>
            <a:ext cx="8229600" cy="2167128"/>
          </a:xfrm>
        </p:spPr>
        <p:txBody>
          <a:bodyPr tIns="0" bIns="0" anchor="t"/>
          <a:lstStyle>
            <a:lvl1pPr>
              <a:defRPr sz="5000" cap="all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5000" endPos="49000" dist="5000" dir="5400000" sy="-100000" algn="bl" rotWithShape="0"/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00064" y="1559720"/>
            <a:ext cx="5105400" cy="1219200"/>
          </a:xfrm>
        </p:spPr>
        <p:txBody>
          <a:bodyPr lIns="0" tIns="0" rIns="0" bIns="0" anchor="b"/>
          <a:lstStyle>
            <a:lvl1pPr marL="0" indent="0" algn="l">
              <a:buNone/>
              <a:defRPr sz="19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47147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14720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990600"/>
            <a:ext cx="7772400" cy="1362456"/>
          </a:xfrm>
        </p:spPr>
        <p:txBody>
          <a:bodyPr>
            <a:noAutofit/>
          </a:bodyPr>
          <a:lstStyle>
            <a:lvl1pPr algn="l">
              <a:buNone/>
              <a:defRPr sz="48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52677"/>
            <a:ext cx="7772400" cy="1509712"/>
          </a:xfrm>
        </p:spPr>
        <p:txBody>
          <a:bodyPr anchor="t"/>
          <a:lstStyle>
            <a:lvl1pPr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74578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7847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 anchor="b"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12168"/>
            <a:ext cx="4040188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8000" dist="38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2112168"/>
            <a:ext cx="4041775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667000"/>
            <a:ext cx="4040188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667000"/>
            <a:ext cx="4041775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24367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  <a:effectLst/>
        </p:spPr>
        <p:txBody>
          <a:bodyPr tIns="9144" bIns="9144" anchor="b"/>
          <a:lstStyle>
            <a:lvl1pPr>
              <a:defRPr sz="4800" cap="none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610480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10183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440"/>
            <a:ext cx="8229600" cy="914400"/>
          </a:xfrm>
        </p:spPr>
        <p:txBody>
          <a:bodyPr tIns="0" bIns="0" anchor="b"/>
          <a:lstStyle>
            <a:lvl1pPr algn="l">
              <a:buNone/>
              <a:defRPr sz="5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133856"/>
            <a:ext cx="2590800" cy="5181600"/>
          </a:xfrm>
        </p:spPr>
        <p:txBody>
          <a:bodyPr lIns="45720" tIns="45720" rIns="0"/>
          <a:lstStyle>
            <a:lvl1pPr marL="0" indent="0">
              <a:spcBef>
                <a:spcPts val="300"/>
              </a:spcBef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133472"/>
            <a:ext cx="5257800" cy="5191128"/>
          </a:xfrm>
        </p:spPr>
        <p:txBody>
          <a:bodyPr/>
          <a:lstStyle>
            <a:lvl1pPr algn="l">
              <a:defRPr sz="3000"/>
            </a:lvl1pPr>
            <a:lvl2pPr algn="l">
              <a:defRPr sz="2800"/>
            </a:lvl2pPr>
            <a:lvl3pPr algn="l">
              <a:defRPr sz="2400"/>
            </a:lvl3pPr>
            <a:lvl4pPr algn="l">
              <a:defRPr sz="2000"/>
            </a:lvl4pPr>
            <a:lvl5pPr algn="l">
              <a:defRPr sz="20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126792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240" y="1981200"/>
            <a:ext cx="3429000" cy="522288"/>
          </a:xfrm>
        </p:spPr>
        <p:txBody>
          <a:bodyPr tIns="0" bIns="0" anchor="b"/>
          <a:lstStyle>
            <a:lvl1pPr algn="r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93368" y="1066800"/>
            <a:ext cx="4572000" cy="4572000"/>
          </a:xfrm>
          <a:solidFill>
            <a:schemeClr val="bg2">
              <a:shade val="75000"/>
            </a:schemeClr>
          </a:solidFill>
          <a:ln w="60325">
            <a:solidFill>
              <a:srgbClr val="FFFFFF"/>
            </a:solidFill>
            <a:miter lim="800000"/>
          </a:ln>
          <a:effectLst>
            <a:outerShdw blurRad="36195" dist="10000" dir="5400000" algn="tl" rotWithShape="0">
              <a:srgbClr val="000000">
                <a:alpha val="75000"/>
              </a:srgbClr>
            </a:outerShdw>
            <a:reflection stA="21000" endA="500" endPos="10000" dist="20000" dir="5400000" sy="-100000" algn="bl" rotWithShape="0"/>
          </a:effectLst>
        </p:spPr>
        <p:txBody>
          <a:bodyPr/>
          <a:lstStyle>
            <a:lvl1pPr>
              <a:buNone/>
              <a:defRPr sz="3200"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6240" y="2543176"/>
            <a:ext cx="3429000" cy="914400"/>
          </a:xfrm>
        </p:spPr>
        <p:txBody>
          <a:bodyPr lIns="0" tIns="0" rIns="0" bIns="0" anchor="t"/>
          <a:lstStyle>
            <a:lvl1pPr indent="0" algn="r">
              <a:spcBef>
                <a:spcPts val="300"/>
              </a:spcBef>
              <a:buFontTx/>
              <a:buNone/>
              <a:defRPr sz="1400" baseline="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3400" y="6356350"/>
            <a:ext cx="533400" cy="365125"/>
          </a:xfrm>
        </p:spPr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382905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07118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907055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520731"/>
            <a:ext cx="9144000" cy="3435579"/>
          </a:xfrm>
          <a:custGeom>
            <a:avLst/>
            <a:gdLst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19794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7466" y="25350"/>
                  <a:pt x="0" y="1979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28000"/>
                  <a:satMod val="2000000"/>
                  <a:alpha val="30000"/>
                </a:schemeClr>
              </a:gs>
              <a:gs pos="35000">
                <a:schemeClr val="bg2">
                  <a:shade val="100000"/>
                  <a:satMod val="600000"/>
                  <a:alpha val="0"/>
                </a:schemeClr>
              </a:gs>
            </a:gsLst>
            <a:lin ang="54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02920" y="2775745"/>
            <a:ext cx="8229600" cy="2167128"/>
          </a:xfrm>
        </p:spPr>
        <p:txBody>
          <a:bodyPr tIns="0" bIns="0" anchor="t"/>
          <a:lstStyle>
            <a:lvl1pPr>
              <a:defRPr sz="5000" cap="all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5000" endPos="49000" dist="5000" dir="5400000" sy="-100000" algn="bl" rotWithShape="0"/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00064" y="1559720"/>
            <a:ext cx="5105400" cy="1219200"/>
          </a:xfrm>
        </p:spPr>
        <p:txBody>
          <a:bodyPr lIns="0" tIns="0" rIns="0" bIns="0" anchor="b"/>
          <a:lstStyle>
            <a:lvl1pPr marL="0" indent="0" algn="l">
              <a:buNone/>
              <a:defRPr sz="19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407126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746264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990600"/>
            <a:ext cx="7772400" cy="1362456"/>
          </a:xfrm>
        </p:spPr>
        <p:txBody>
          <a:bodyPr>
            <a:noAutofit/>
          </a:bodyPr>
          <a:lstStyle>
            <a:lvl1pPr algn="l">
              <a:buNone/>
              <a:defRPr sz="48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52677"/>
            <a:ext cx="7772400" cy="1509712"/>
          </a:xfrm>
        </p:spPr>
        <p:txBody>
          <a:bodyPr anchor="t"/>
          <a:lstStyle>
            <a:lvl1pPr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498664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943443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 anchor="b"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12168"/>
            <a:ext cx="4040188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8000" dist="38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2112168"/>
            <a:ext cx="4041775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667000"/>
            <a:ext cx="4040188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667000"/>
            <a:ext cx="4041775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289328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  <a:effectLst/>
        </p:spPr>
        <p:txBody>
          <a:bodyPr tIns="9144" bIns="9144" anchor="b"/>
          <a:lstStyle>
            <a:lvl1pPr>
              <a:defRPr sz="4800" cap="none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27118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982131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440"/>
            <a:ext cx="8229600" cy="914400"/>
          </a:xfrm>
        </p:spPr>
        <p:txBody>
          <a:bodyPr tIns="0" bIns="0" anchor="b"/>
          <a:lstStyle>
            <a:lvl1pPr algn="l">
              <a:buNone/>
              <a:defRPr sz="5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133856"/>
            <a:ext cx="2590800" cy="5181600"/>
          </a:xfrm>
        </p:spPr>
        <p:txBody>
          <a:bodyPr lIns="45720" tIns="45720" rIns="0"/>
          <a:lstStyle>
            <a:lvl1pPr marL="0" indent="0">
              <a:spcBef>
                <a:spcPts val="300"/>
              </a:spcBef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133472"/>
            <a:ext cx="5257800" cy="5191128"/>
          </a:xfrm>
        </p:spPr>
        <p:txBody>
          <a:bodyPr/>
          <a:lstStyle>
            <a:lvl1pPr algn="l">
              <a:defRPr sz="3000"/>
            </a:lvl1pPr>
            <a:lvl2pPr algn="l">
              <a:defRPr sz="2800"/>
            </a:lvl2pPr>
            <a:lvl3pPr algn="l">
              <a:defRPr sz="2400"/>
            </a:lvl3pPr>
            <a:lvl4pPr algn="l">
              <a:defRPr sz="2000"/>
            </a:lvl4pPr>
            <a:lvl5pPr algn="l">
              <a:defRPr sz="20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055372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240" y="1981200"/>
            <a:ext cx="3429000" cy="522288"/>
          </a:xfrm>
        </p:spPr>
        <p:txBody>
          <a:bodyPr tIns="0" bIns="0" anchor="b"/>
          <a:lstStyle>
            <a:lvl1pPr algn="r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93368" y="1066800"/>
            <a:ext cx="4572000" cy="4572000"/>
          </a:xfrm>
          <a:solidFill>
            <a:schemeClr val="bg2">
              <a:shade val="75000"/>
            </a:schemeClr>
          </a:solidFill>
          <a:ln w="60325">
            <a:solidFill>
              <a:srgbClr val="FFFFFF"/>
            </a:solidFill>
            <a:miter lim="800000"/>
          </a:ln>
          <a:effectLst>
            <a:outerShdw blurRad="36195" dist="10000" dir="5400000" algn="tl" rotWithShape="0">
              <a:srgbClr val="000000">
                <a:alpha val="75000"/>
              </a:srgbClr>
            </a:outerShdw>
            <a:reflection stA="21000" endA="500" endPos="10000" dist="20000" dir="5400000" sy="-100000" algn="bl" rotWithShape="0"/>
          </a:effectLst>
        </p:spPr>
        <p:txBody>
          <a:bodyPr/>
          <a:lstStyle>
            <a:lvl1pPr>
              <a:buNone/>
              <a:defRPr sz="3200"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6240" y="2543176"/>
            <a:ext cx="3429000" cy="914400"/>
          </a:xfrm>
        </p:spPr>
        <p:txBody>
          <a:bodyPr lIns="0" tIns="0" rIns="0" bIns="0" anchor="t"/>
          <a:lstStyle>
            <a:lvl1pPr indent="0" algn="r">
              <a:spcBef>
                <a:spcPts val="300"/>
              </a:spcBef>
              <a:buFontTx/>
              <a:buNone/>
              <a:defRPr sz="1400" baseline="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3400" y="6356350"/>
            <a:ext cx="533400" cy="365125"/>
          </a:xfrm>
        </p:spPr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048935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963999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515107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520731"/>
            <a:ext cx="9144000" cy="3435579"/>
          </a:xfrm>
          <a:custGeom>
            <a:avLst/>
            <a:gdLst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19794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7466" y="25350"/>
                  <a:pt x="0" y="1979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28000"/>
                  <a:satMod val="2000000"/>
                  <a:alpha val="30000"/>
                </a:schemeClr>
              </a:gs>
              <a:gs pos="35000">
                <a:schemeClr val="bg2">
                  <a:shade val="100000"/>
                  <a:satMod val="600000"/>
                  <a:alpha val="0"/>
                </a:schemeClr>
              </a:gs>
            </a:gsLst>
            <a:lin ang="54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02920" y="2775745"/>
            <a:ext cx="8229600" cy="2167128"/>
          </a:xfrm>
        </p:spPr>
        <p:txBody>
          <a:bodyPr tIns="0" bIns="0" anchor="t"/>
          <a:lstStyle>
            <a:lvl1pPr>
              <a:defRPr sz="5000" cap="all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5000" endPos="49000" dist="5000" dir="5400000" sy="-100000" algn="bl" rotWithShape="0"/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00064" y="1559720"/>
            <a:ext cx="5105400" cy="1219200"/>
          </a:xfrm>
        </p:spPr>
        <p:txBody>
          <a:bodyPr lIns="0" tIns="0" rIns="0" bIns="0" anchor="b"/>
          <a:lstStyle>
            <a:lvl1pPr marL="0" indent="0" algn="l">
              <a:buNone/>
              <a:defRPr sz="19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469770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496446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990600"/>
            <a:ext cx="7772400" cy="1362456"/>
          </a:xfrm>
        </p:spPr>
        <p:txBody>
          <a:bodyPr>
            <a:noAutofit/>
          </a:bodyPr>
          <a:lstStyle>
            <a:lvl1pPr algn="l">
              <a:buNone/>
              <a:defRPr sz="48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52677"/>
            <a:ext cx="7772400" cy="1509712"/>
          </a:xfrm>
        </p:spPr>
        <p:txBody>
          <a:bodyPr anchor="t"/>
          <a:lstStyle>
            <a:lvl1pPr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727198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457011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 anchor="b"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12168"/>
            <a:ext cx="4040188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8000" dist="38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2112168"/>
            <a:ext cx="4041775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667000"/>
            <a:ext cx="4040188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667000"/>
            <a:ext cx="4041775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20264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  <a:effectLst/>
        </p:spPr>
        <p:txBody>
          <a:bodyPr tIns="9144" bIns="9144" anchor="b"/>
          <a:lstStyle>
            <a:lvl1pPr>
              <a:defRPr sz="4800" cap="none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925792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536996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440"/>
            <a:ext cx="8229600" cy="914400"/>
          </a:xfrm>
        </p:spPr>
        <p:txBody>
          <a:bodyPr tIns="0" bIns="0" anchor="b"/>
          <a:lstStyle>
            <a:lvl1pPr algn="l">
              <a:buNone/>
              <a:defRPr sz="5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133856"/>
            <a:ext cx="2590800" cy="5181600"/>
          </a:xfrm>
        </p:spPr>
        <p:txBody>
          <a:bodyPr lIns="45720" tIns="45720" rIns="0"/>
          <a:lstStyle>
            <a:lvl1pPr marL="0" indent="0">
              <a:spcBef>
                <a:spcPts val="300"/>
              </a:spcBef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133472"/>
            <a:ext cx="5257800" cy="5191128"/>
          </a:xfrm>
        </p:spPr>
        <p:txBody>
          <a:bodyPr/>
          <a:lstStyle>
            <a:lvl1pPr algn="l">
              <a:defRPr sz="3000"/>
            </a:lvl1pPr>
            <a:lvl2pPr algn="l">
              <a:defRPr sz="2800"/>
            </a:lvl2pPr>
            <a:lvl3pPr algn="l">
              <a:defRPr sz="2400"/>
            </a:lvl3pPr>
            <a:lvl4pPr algn="l">
              <a:defRPr sz="2000"/>
            </a:lvl4pPr>
            <a:lvl5pPr algn="l">
              <a:defRPr sz="20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278729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240" y="1981200"/>
            <a:ext cx="3429000" cy="522288"/>
          </a:xfrm>
        </p:spPr>
        <p:txBody>
          <a:bodyPr tIns="0" bIns="0" anchor="b"/>
          <a:lstStyle>
            <a:lvl1pPr algn="r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93368" y="1066800"/>
            <a:ext cx="4572000" cy="4572000"/>
          </a:xfrm>
          <a:solidFill>
            <a:schemeClr val="bg2">
              <a:shade val="75000"/>
            </a:schemeClr>
          </a:solidFill>
          <a:ln w="60325">
            <a:solidFill>
              <a:srgbClr val="FFFFFF"/>
            </a:solidFill>
            <a:miter lim="800000"/>
          </a:ln>
          <a:effectLst>
            <a:outerShdw blurRad="36195" dist="10000" dir="5400000" algn="tl" rotWithShape="0">
              <a:srgbClr val="000000">
                <a:alpha val="75000"/>
              </a:srgbClr>
            </a:outerShdw>
            <a:reflection stA="21000" endA="500" endPos="10000" dist="20000" dir="5400000" sy="-100000" algn="bl" rotWithShape="0"/>
          </a:effectLst>
        </p:spPr>
        <p:txBody>
          <a:bodyPr/>
          <a:lstStyle>
            <a:lvl1pPr>
              <a:buNone/>
              <a:defRPr sz="3200"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6240" y="2543176"/>
            <a:ext cx="3429000" cy="914400"/>
          </a:xfrm>
        </p:spPr>
        <p:txBody>
          <a:bodyPr lIns="0" tIns="0" rIns="0" bIns="0" anchor="t"/>
          <a:lstStyle>
            <a:lvl1pPr indent="0" algn="r">
              <a:spcBef>
                <a:spcPts val="300"/>
              </a:spcBef>
              <a:buFontTx/>
              <a:buNone/>
              <a:defRPr sz="1400" baseline="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3400" y="6356350"/>
            <a:ext cx="533400" cy="365125"/>
          </a:xfrm>
        </p:spPr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826195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329389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618345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520731"/>
            <a:ext cx="9144000" cy="3435579"/>
          </a:xfrm>
          <a:custGeom>
            <a:avLst/>
            <a:gdLst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19794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7466" y="25350"/>
                  <a:pt x="0" y="1979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28000"/>
                  <a:satMod val="2000000"/>
                  <a:alpha val="30000"/>
                </a:schemeClr>
              </a:gs>
              <a:gs pos="35000">
                <a:schemeClr val="bg2">
                  <a:shade val="100000"/>
                  <a:satMod val="600000"/>
                  <a:alpha val="0"/>
                </a:schemeClr>
              </a:gs>
            </a:gsLst>
            <a:lin ang="54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02920" y="2775745"/>
            <a:ext cx="8229600" cy="2167128"/>
          </a:xfrm>
        </p:spPr>
        <p:txBody>
          <a:bodyPr tIns="0" bIns="0" anchor="t"/>
          <a:lstStyle>
            <a:lvl1pPr>
              <a:defRPr sz="5000" cap="all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5000" endPos="49000" dist="5000" dir="5400000" sy="-100000" algn="bl" rotWithShape="0"/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00064" y="1559720"/>
            <a:ext cx="5105400" cy="1219200"/>
          </a:xfrm>
        </p:spPr>
        <p:txBody>
          <a:bodyPr lIns="0" tIns="0" rIns="0" bIns="0" anchor="b"/>
          <a:lstStyle>
            <a:lvl1pPr marL="0" indent="0" algn="l">
              <a:buNone/>
              <a:defRPr sz="19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989694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67513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990600"/>
            <a:ext cx="7772400" cy="1362456"/>
          </a:xfrm>
        </p:spPr>
        <p:txBody>
          <a:bodyPr>
            <a:noAutofit/>
          </a:bodyPr>
          <a:lstStyle>
            <a:lvl1pPr algn="l">
              <a:buNone/>
              <a:defRPr sz="48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52677"/>
            <a:ext cx="7772400" cy="1509712"/>
          </a:xfrm>
        </p:spPr>
        <p:txBody>
          <a:bodyPr anchor="t"/>
          <a:lstStyle>
            <a:lvl1pPr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940666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38229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 anchor="b"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12168"/>
            <a:ext cx="4040188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8000" dist="38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2112168"/>
            <a:ext cx="4041775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667000"/>
            <a:ext cx="4040188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667000"/>
            <a:ext cx="4041775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128948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  <a:effectLst/>
        </p:spPr>
        <p:txBody>
          <a:bodyPr tIns="9144" bIns="9144" anchor="b"/>
          <a:lstStyle>
            <a:lvl1pPr>
              <a:defRPr sz="4800" cap="none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715767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705757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440"/>
            <a:ext cx="8229600" cy="914400"/>
          </a:xfrm>
        </p:spPr>
        <p:txBody>
          <a:bodyPr tIns="0" bIns="0" anchor="b"/>
          <a:lstStyle>
            <a:lvl1pPr algn="l">
              <a:buNone/>
              <a:defRPr sz="5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133856"/>
            <a:ext cx="2590800" cy="5181600"/>
          </a:xfrm>
        </p:spPr>
        <p:txBody>
          <a:bodyPr lIns="45720" tIns="45720" rIns="0"/>
          <a:lstStyle>
            <a:lvl1pPr marL="0" indent="0">
              <a:spcBef>
                <a:spcPts val="300"/>
              </a:spcBef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133472"/>
            <a:ext cx="5257800" cy="5191128"/>
          </a:xfrm>
        </p:spPr>
        <p:txBody>
          <a:bodyPr/>
          <a:lstStyle>
            <a:lvl1pPr algn="l">
              <a:defRPr sz="3000"/>
            </a:lvl1pPr>
            <a:lvl2pPr algn="l">
              <a:defRPr sz="2800"/>
            </a:lvl2pPr>
            <a:lvl3pPr algn="l">
              <a:defRPr sz="2400"/>
            </a:lvl3pPr>
            <a:lvl4pPr algn="l">
              <a:defRPr sz="2000"/>
            </a:lvl4pPr>
            <a:lvl5pPr algn="l">
              <a:defRPr sz="20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18505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240" y="1981200"/>
            <a:ext cx="3429000" cy="522288"/>
          </a:xfrm>
        </p:spPr>
        <p:txBody>
          <a:bodyPr tIns="0" bIns="0" anchor="b"/>
          <a:lstStyle>
            <a:lvl1pPr algn="r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93368" y="1066800"/>
            <a:ext cx="4572000" cy="4572000"/>
          </a:xfrm>
          <a:solidFill>
            <a:schemeClr val="bg2">
              <a:shade val="75000"/>
            </a:schemeClr>
          </a:solidFill>
          <a:ln w="60325">
            <a:solidFill>
              <a:srgbClr val="FFFFFF"/>
            </a:solidFill>
            <a:miter lim="800000"/>
          </a:ln>
          <a:effectLst>
            <a:outerShdw blurRad="36195" dist="10000" dir="5400000" algn="tl" rotWithShape="0">
              <a:srgbClr val="000000">
                <a:alpha val="75000"/>
              </a:srgbClr>
            </a:outerShdw>
            <a:reflection stA="21000" endA="500" endPos="10000" dist="20000" dir="5400000" sy="-100000" algn="bl" rotWithShape="0"/>
          </a:effectLst>
        </p:spPr>
        <p:txBody>
          <a:bodyPr/>
          <a:lstStyle>
            <a:lvl1pPr>
              <a:buNone/>
              <a:defRPr sz="3200"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6240" y="2543176"/>
            <a:ext cx="3429000" cy="914400"/>
          </a:xfrm>
        </p:spPr>
        <p:txBody>
          <a:bodyPr lIns="0" tIns="0" rIns="0" bIns="0" anchor="t"/>
          <a:lstStyle>
            <a:lvl1pPr indent="0" algn="r">
              <a:spcBef>
                <a:spcPts val="300"/>
              </a:spcBef>
              <a:buFontTx/>
              <a:buNone/>
              <a:defRPr sz="1400" baseline="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3400" y="6356350"/>
            <a:ext cx="533400" cy="365125"/>
          </a:xfrm>
        </p:spPr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010015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267253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17730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142899"/>
            <a:ext cx="9144000" cy="5562705"/>
          </a:xfrm>
          <a:custGeom>
            <a:avLst/>
            <a:gdLst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25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10056" y="24231"/>
                  <a:pt x="0" y="2025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55000"/>
                  <a:satMod val="1800000"/>
                  <a:alpha val="55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Flowchart: Document 7"/>
          <p:cNvSpPr/>
          <p:nvPr/>
        </p:nvSpPr>
        <p:spPr>
          <a:xfrm rot="10800000">
            <a:off x="1" y="1341133"/>
            <a:ext cx="9144000" cy="4480425"/>
          </a:xfrm>
          <a:custGeom>
            <a:avLst/>
            <a:gdLst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03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8684" y="24776"/>
                  <a:pt x="0" y="2003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40000"/>
                  <a:satMod val="1900000"/>
                  <a:alpha val="30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524000"/>
          </a:xfrm>
          <a:prstGeom prst="rect">
            <a:avLst/>
          </a:prstGeom>
        </p:spPr>
        <p:txBody>
          <a:bodyPr vert="horz" lIns="0" tIns="9144" rIns="0" bIns="9144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2179637"/>
            <a:ext cx="8229600" cy="4114800"/>
          </a:xfrm>
          <a:prstGeom prst="rect">
            <a:avLst/>
          </a:prstGeom>
        </p:spPr>
        <p:txBody>
          <a:bodyPr vert="horz" lIns="9144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1981200" cy="365125"/>
          </a:xfrm>
          <a:prstGeom prst="rect">
            <a:avLst/>
          </a:prstGeom>
        </p:spPr>
        <p:txBody>
          <a:bodyPr vert="horz" anchor="b"/>
          <a:lstStyle>
            <a:lvl1pPr algn="ctr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438400" y="6356350"/>
            <a:ext cx="2895600" cy="365125"/>
          </a:xfrm>
          <a:prstGeom prst="rect">
            <a:avLst/>
          </a:prstGeom>
        </p:spPr>
        <p:txBody>
          <a:bodyPr vert="horz" lIns="0" anchor="b"/>
          <a:lstStyle>
            <a:lvl1pPr algn="l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533400" cy="365125"/>
          </a:xfrm>
          <a:prstGeom prst="rect">
            <a:avLst/>
          </a:prstGeom>
        </p:spPr>
        <p:txBody>
          <a:bodyPr vert="horz" lIns="91440" rIns="0" anchor="b"/>
          <a:lstStyle>
            <a:lvl1pPr algn="r">
              <a:defRPr sz="14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46795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sz="4800" b="1" kern="1200">
          <a:ln w="500">
            <a:solidFill>
              <a:schemeClr val="tx2">
                <a:shade val="20000"/>
                <a:satMod val="350000"/>
              </a:schemeClr>
            </a:solidFill>
          </a:ln>
          <a:solidFill>
            <a:schemeClr val="tx2">
              <a:tint val="100000"/>
              <a:satMod val="250000"/>
            </a:schemeClr>
          </a:solidFill>
          <a:effectLst>
            <a:outerShdw blurRad="30000" dist="30000" dir="2700000" algn="tl" rotWithShape="0">
              <a:schemeClr val="bg2">
                <a:shade val="45000"/>
                <a:satMod val="150000"/>
                <a:alpha val="9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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30936" indent="-27432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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23544" indent="-274320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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2860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228600" algn="l" rtl="0" eaLnBrk="1" latinLnBrk="0" hangingPunct="1">
        <a:spcBef>
          <a:spcPct val="20000"/>
        </a:spcBef>
        <a:buClr>
          <a:schemeClr val="accent5"/>
        </a:buClr>
        <a:buFont typeface="Wingdings 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73352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11096" indent="-228600" algn="l" rtl="0" eaLnBrk="1" latinLnBrk="0" hangingPunct="1">
        <a:spcBef>
          <a:spcPct val="20000"/>
        </a:spcBef>
        <a:buClr>
          <a:schemeClr val="tx2"/>
        </a:buClr>
        <a:buFont typeface="Wingdings 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21408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22576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142899"/>
            <a:ext cx="9144000" cy="5562705"/>
          </a:xfrm>
          <a:custGeom>
            <a:avLst/>
            <a:gdLst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25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10056" y="24231"/>
                  <a:pt x="0" y="2025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55000"/>
                  <a:satMod val="1800000"/>
                  <a:alpha val="55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Flowchart: Document 7"/>
          <p:cNvSpPr/>
          <p:nvPr/>
        </p:nvSpPr>
        <p:spPr>
          <a:xfrm rot="10800000">
            <a:off x="1" y="1341133"/>
            <a:ext cx="9144000" cy="4480425"/>
          </a:xfrm>
          <a:custGeom>
            <a:avLst/>
            <a:gdLst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03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8684" y="24776"/>
                  <a:pt x="0" y="2003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40000"/>
                  <a:satMod val="1900000"/>
                  <a:alpha val="30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524000"/>
          </a:xfrm>
          <a:prstGeom prst="rect">
            <a:avLst/>
          </a:prstGeom>
        </p:spPr>
        <p:txBody>
          <a:bodyPr vert="horz" lIns="0" tIns="9144" rIns="0" bIns="9144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2179637"/>
            <a:ext cx="8229600" cy="4114800"/>
          </a:xfrm>
          <a:prstGeom prst="rect">
            <a:avLst/>
          </a:prstGeom>
        </p:spPr>
        <p:txBody>
          <a:bodyPr vert="horz" lIns="9144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1981200" cy="365125"/>
          </a:xfrm>
          <a:prstGeom prst="rect">
            <a:avLst/>
          </a:prstGeom>
        </p:spPr>
        <p:txBody>
          <a:bodyPr vert="horz" anchor="b"/>
          <a:lstStyle>
            <a:lvl1pPr algn="ctr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438400" y="6356350"/>
            <a:ext cx="2895600" cy="365125"/>
          </a:xfrm>
          <a:prstGeom prst="rect">
            <a:avLst/>
          </a:prstGeom>
        </p:spPr>
        <p:txBody>
          <a:bodyPr vert="horz" lIns="0" anchor="b"/>
          <a:lstStyle>
            <a:lvl1pPr algn="l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533400" cy="365125"/>
          </a:xfrm>
          <a:prstGeom prst="rect">
            <a:avLst/>
          </a:prstGeom>
        </p:spPr>
        <p:txBody>
          <a:bodyPr vert="horz" lIns="91440" rIns="0" anchor="b"/>
          <a:lstStyle>
            <a:lvl1pPr algn="r">
              <a:defRPr sz="14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843072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sz="4800" b="1" kern="1200">
          <a:ln w="500">
            <a:solidFill>
              <a:schemeClr val="tx2">
                <a:shade val="20000"/>
                <a:satMod val="350000"/>
              </a:schemeClr>
            </a:solidFill>
          </a:ln>
          <a:solidFill>
            <a:schemeClr val="tx2">
              <a:tint val="100000"/>
              <a:satMod val="250000"/>
            </a:schemeClr>
          </a:solidFill>
          <a:effectLst>
            <a:outerShdw blurRad="30000" dist="30000" dir="2700000" algn="tl" rotWithShape="0">
              <a:schemeClr val="bg2">
                <a:shade val="45000"/>
                <a:satMod val="150000"/>
                <a:alpha val="9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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30936" indent="-27432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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23544" indent="-274320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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2860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228600" algn="l" rtl="0" eaLnBrk="1" latinLnBrk="0" hangingPunct="1">
        <a:spcBef>
          <a:spcPct val="20000"/>
        </a:spcBef>
        <a:buClr>
          <a:schemeClr val="accent5"/>
        </a:buClr>
        <a:buFont typeface="Wingdings 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73352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11096" indent="-228600" algn="l" rtl="0" eaLnBrk="1" latinLnBrk="0" hangingPunct="1">
        <a:spcBef>
          <a:spcPct val="20000"/>
        </a:spcBef>
        <a:buClr>
          <a:schemeClr val="tx2"/>
        </a:buClr>
        <a:buFont typeface="Wingdings 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21408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22576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142899"/>
            <a:ext cx="9144000" cy="5562705"/>
          </a:xfrm>
          <a:custGeom>
            <a:avLst/>
            <a:gdLst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25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10056" y="24231"/>
                  <a:pt x="0" y="2025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55000"/>
                  <a:satMod val="1800000"/>
                  <a:alpha val="55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Flowchart: Document 7"/>
          <p:cNvSpPr/>
          <p:nvPr/>
        </p:nvSpPr>
        <p:spPr>
          <a:xfrm rot="10800000">
            <a:off x="1" y="1341133"/>
            <a:ext cx="9144000" cy="4480425"/>
          </a:xfrm>
          <a:custGeom>
            <a:avLst/>
            <a:gdLst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03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8684" y="24776"/>
                  <a:pt x="0" y="2003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40000"/>
                  <a:satMod val="1900000"/>
                  <a:alpha val="30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524000"/>
          </a:xfrm>
          <a:prstGeom prst="rect">
            <a:avLst/>
          </a:prstGeom>
        </p:spPr>
        <p:txBody>
          <a:bodyPr vert="horz" lIns="0" tIns="9144" rIns="0" bIns="9144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2179637"/>
            <a:ext cx="8229600" cy="4114800"/>
          </a:xfrm>
          <a:prstGeom prst="rect">
            <a:avLst/>
          </a:prstGeom>
        </p:spPr>
        <p:txBody>
          <a:bodyPr vert="horz" lIns="9144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1981200" cy="365125"/>
          </a:xfrm>
          <a:prstGeom prst="rect">
            <a:avLst/>
          </a:prstGeom>
        </p:spPr>
        <p:txBody>
          <a:bodyPr vert="horz" anchor="b"/>
          <a:lstStyle>
            <a:lvl1pPr algn="ctr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438400" y="6356350"/>
            <a:ext cx="2895600" cy="365125"/>
          </a:xfrm>
          <a:prstGeom prst="rect">
            <a:avLst/>
          </a:prstGeom>
        </p:spPr>
        <p:txBody>
          <a:bodyPr vert="horz" lIns="0" anchor="b"/>
          <a:lstStyle>
            <a:lvl1pPr algn="l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533400" cy="365125"/>
          </a:xfrm>
          <a:prstGeom prst="rect">
            <a:avLst/>
          </a:prstGeom>
        </p:spPr>
        <p:txBody>
          <a:bodyPr vert="horz" lIns="91440" rIns="0" anchor="b"/>
          <a:lstStyle>
            <a:lvl1pPr algn="r">
              <a:defRPr sz="14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648971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sz="4800" b="1" kern="1200">
          <a:ln w="500">
            <a:solidFill>
              <a:schemeClr val="tx2">
                <a:shade val="20000"/>
                <a:satMod val="350000"/>
              </a:schemeClr>
            </a:solidFill>
          </a:ln>
          <a:solidFill>
            <a:schemeClr val="tx2">
              <a:tint val="100000"/>
              <a:satMod val="250000"/>
            </a:schemeClr>
          </a:solidFill>
          <a:effectLst>
            <a:outerShdw blurRad="30000" dist="30000" dir="2700000" algn="tl" rotWithShape="0">
              <a:schemeClr val="bg2">
                <a:shade val="45000"/>
                <a:satMod val="150000"/>
                <a:alpha val="9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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30936" indent="-27432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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23544" indent="-274320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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2860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228600" algn="l" rtl="0" eaLnBrk="1" latinLnBrk="0" hangingPunct="1">
        <a:spcBef>
          <a:spcPct val="20000"/>
        </a:spcBef>
        <a:buClr>
          <a:schemeClr val="accent5"/>
        </a:buClr>
        <a:buFont typeface="Wingdings 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73352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11096" indent="-228600" algn="l" rtl="0" eaLnBrk="1" latinLnBrk="0" hangingPunct="1">
        <a:spcBef>
          <a:spcPct val="20000"/>
        </a:spcBef>
        <a:buClr>
          <a:schemeClr val="tx2"/>
        </a:buClr>
        <a:buFont typeface="Wingdings 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21408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22576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142899"/>
            <a:ext cx="9144000" cy="5562705"/>
          </a:xfrm>
          <a:custGeom>
            <a:avLst/>
            <a:gdLst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25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10056" y="24231"/>
                  <a:pt x="0" y="2025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55000"/>
                  <a:satMod val="1800000"/>
                  <a:alpha val="55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Flowchart: Document 7"/>
          <p:cNvSpPr/>
          <p:nvPr/>
        </p:nvSpPr>
        <p:spPr>
          <a:xfrm rot="10800000">
            <a:off x="1" y="1341133"/>
            <a:ext cx="9144000" cy="4480425"/>
          </a:xfrm>
          <a:custGeom>
            <a:avLst/>
            <a:gdLst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03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8684" y="24776"/>
                  <a:pt x="0" y="2003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40000"/>
                  <a:satMod val="1900000"/>
                  <a:alpha val="30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524000"/>
          </a:xfrm>
          <a:prstGeom prst="rect">
            <a:avLst/>
          </a:prstGeom>
        </p:spPr>
        <p:txBody>
          <a:bodyPr vert="horz" lIns="0" tIns="9144" rIns="0" bIns="9144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2179637"/>
            <a:ext cx="8229600" cy="4114800"/>
          </a:xfrm>
          <a:prstGeom prst="rect">
            <a:avLst/>
          </a:prstGeom>
        </p:spPr>
        <p:txBody>
          <a:bodyPr vert="horz" lIns="9144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1981200" cy="365125"/>
          </a:xfrm>
          <a:prstGeom prst="rect">
            <a:avLst/>
          </a:prstGeom>
        </p:spPr>
        <p:txBody>
          <a:bodyPr vert="horz" anchor="b"/>
          <a:lstStyle>
            <a:lvl1pPr algn="ctr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438400" y="6356350"/>
            <a:ext cx="2895600" cy="365125"/>
          </a:xfrm>
          <a:prstGeom prst="rect">
            <a:avLst/>
          </a:prstGeom>
        </p:spPr>
        <p:txBody>
          <a:bodyPr vert="horz" lIns="0" anchor="b"/>
          <a:lstStyle>
            <a:lvl1pPr algn="l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533400" cy="365125"/>
          </a:xfrm>
          <a:prstGeom prst="rect">
            <a:avLst/>
          </a:prstGeom>
        </p:spPr>
        <p:txBody>
          <a:bodyPr vert="horz" lIns="91440" rIns="0" anchor="b"/>
          <a:lstStyle>
            <a:lvl1pPr algn="r">
              <a:defRPr sz="14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436178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sz="4800" b="1" kern="1200">
          <a:ln w="500">
            <a:solidFill>
              <a:schemeClr val="tx2">
                <a:shade val="20000"/>
                <a:satMod val="350000"/>
              </a:schemeClr>
            </a:solidFill>
          </a:ln>
          <a:solidFill>
            <a:schemeClr val="tx2">
              <a:tint val="100000"/>
              <a:satMod val="250000"/>
            </a:schemeClr>
          </a:solidFill>
          <a:effectLst>
            <a:outerShdw blurRad="30000" dist="30000" dir="2700000" algn="tl" rotWithShape="0">
              <a:schemeClr val="bg2">
                <a:shade val="45000"/>
                <a:satMod val="150000"/>
                <a:alpha val="9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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30936" indent="-27432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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23544" indent="-274320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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2860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228600" algn="l" rtl="0" eaLnBrk="1" latinLnBrk="0" hangingPunct="1">
        <a:spcBef>
          <a:spcPct val="20000"/>
        </a:spcBef>
        <a:buClr>
          <a:schemeClr val="accent5"/>
        </a:buClr>
        <a:buFont typeface="Wingdings 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73352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11096" indent="-228600" algn="l" rtl="0" eaLnBrk="1" latinLnBrk="0" hangingPunct="1">
        <a:spcBef>
          <a:spcPct val="20000"/>
        </a:spcBef>
        <a:buClr>
          <a:schemeClr val="tx2"/>
        </a:buClr>
        <a:buFont typeface="Wingdings 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21408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22576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142899"/>
            <a:ext cx="9144000" cy="5562705"/>
          </a:xfrm>
          <a:custGeom>
            <a:avLst/>
            <a:gdLst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25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10056" y="24231"/>
                  <a:pt x="0" y="2025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55000"/>
                  <a:satMod val="1800000"/>
                  <a:alpha val="55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Flowchart: Document 7"/>
          <p:cNvSpPr/>
          <p:nvPr/>
        </p:nvSpPr>
        <p:spPr>
          <a:xfrm rot="10800000">
            <a:off x="1" y="1341133"/>
            <a:ext cx="9144000" cy="4480425"/>
          </a:xfrm>
          <a:custGeom>
            <a:avLst/>
            <a:gdLst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03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8684" y="24776"/>
                  <a:pt x="0" y="2003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40000"/>
                  <a:satMod val="1900000"/>
                  <a:alpha val="30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524000"/>
          </a:xfrm>
          <a:prstGeom prst="rect">
            <a:avLst/>
          </a:prstGeom>
        </p:spPr>
        <p:txBody>
          <a:bodyPr vert="horz" lIns="0" tIns="9144" rIns="0" bIns="9144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2179637"/>
            <a:ext cx="8229600" cy="4114800"/>
          </a:xfrm>
          <a:prstGeom prst="rect">
            <a:avLst/>
          </a:prstGeom>
        </p:spPr>
        <p:txBody>
          <a:bodyPr vert="horz" lIns="9144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1981200" cy="365125"/>
          </a:xfrm>
          <a:prstGeom prst="rect">
            <a:avLst/>
          </a:prstGeom>
        </p:spPr>
        <p:txBody>
          <a:bodyPr vert="horz" anchor="b"/>
          <a:lstStyle>
            <a:lvl1pPr algn="ctr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26B108BA-627F-4F72-9864-F23B41B8829E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14.1.2012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438400" y="6356350"/>
            <a:ext cx="2895600" cy="365125"/>
          </a:xfrm>
          <a:prstGeom prst="rect">
            <a:avLst/>
          </a:prstGeom>
        </p:spPr>
        <p:txBody>
          <a:bodyPr vert="horz" lIns="0" anchor="b"/>
          <a:lstStyle>
            <a:lvl1pPr algn="l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533400" cy="365125"/>
          </a:xfrm>
          <a:prstGeom prst="rect">
            <a:avLst/>
          </a:prstGeom>
        </p:spPr>
        <p:txBody>
          <a:bodyPr vert="horz" lIns="91440" rIns="0" anchor="b"/>
          <a:lstStyle>
            <a:lvl1pPr algn="r">
              <a:defRPr sz="14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11754FB0-EBC2-4D9B-B08F-F1ACB62141A1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237901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sz="4800" b="1" kern="1200">
          <a:ln w="500">
            <a:solidFill>
              <a:schemeClr val="tx2">
                <a:shade val="20000"/>
                <a:satMod val="350000"/>
              </a:schemeClr>
            </a:solidFill>
          </a:ln>
          <a:solidFill>
            <a:schemeClr val="tx2">
              <a:tint val="100000"/>
              <a:satMod val="250000"/>
            </a:schemeClr>
          </a:solidFill>
          <a:effectLst>
            <a:outerShdw blurRad="30000" dist="30000" dir="2700000" algn="tl" rotWithShape="0">
              <a:schemeClr val="bg2">
                <a:shade val="45000"/>
                <a:satMod val="150000"/>
                <a:alpha val="9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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30936" indent="-27432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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23544" indent="-274320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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2860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228600" algn="l" rtl="0" eaLnBrk="1" latinLnBrk="0" hangingPunct="1">
        <a:spcBef>
          <a:spcPct val="20000"/>
        </a:spcBef>
        <a:buClr>
          <a:schemeClr val="accent5"/>
        </a:buClr>
        <a:buFont typeface="Wingdings 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73352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11096" indent="-228600" algn="l" rtl="0" eaLnBrk="1" latinLnBrk="0" hangingPunct="1">
        <a:spcBef>
          <a:spcPct val="20000"/>
        </a:spcBef>
        <a:buClr>
          <a:schemeClr val="tx2"/>
        </a:buClr>
        <a:buFont typeface="Wingdings 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21408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22576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Prezentace_aplikace_Microsoft_PowerPoint_97_20031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1.jpeg"/><Relationship Id="rId5" Type="http://schemas.openxmlformats.org/officeDocument/2006/relationships/image" Target="../media/image10.gif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4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602" name="Zástupný symbol pro obsah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2718512"/>
              </p:ext>
            </p:extLst>
          </p:nvPr>
        </p:nvGraphicFramePr>
        <p:xfrm>
          <a:off x="4763" y="-20638"/>
          <a:ext cx="9085262" cy="6815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name="Prezentace" r:id="rId3" imgW="4370726" imgH="3278278" progId="PowerPoint.Show.8">
                  <p:embed/>
                </p:oleObj>
              </mc:Choice>
              <mc:Fallback>
                <p:oleObj name="Prezentace" r:id="rId3" imgW="4370726" imgH="3278278" progId="PowerPoint.Show.8">
                  <p:embed/>
                  <p:pic>
                    <p:nvPicPr>
                      <p:cNvPr id="0" name="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63" y="-20638"/>
                        <a:ext cx="9085262" cy="6815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91649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1196752"/>
            <a:ext cx="8229600" cy="1872208"/>
          </a:xfrm>
        </p:spPr>
        <p:txBody>
          <a:bodyPr>
            <a:normAutofit/>
          </a:bodyPr>
          <a:lstStyle/>
          <a:p>
            <a:pPr algn="ctr"/>
            <a:r>
              <a:rPr lang="cs-CZ" sz="8800" dirty="0" smtClean="0">
                <a:solidFill>
                  <a:srgbClr val="FFFF00"/>
                </a:solidFill>
                <a:effectLst>
                  <a:reflection blurRad="12000" stA="25000" endPos="49000" dist="5000" dir="5400000" sy="-100000" algn="bl" rotWithShape="0"/>
                </a:effectLst>
                <a:latin typeface="Arial Black" pitchFamily="34" charset="0"/>
                <a:cs typeface="AngsanaUPC" pitchFamily="18" charset="-34"/>
              </a:rPr>
              <a:t>ENERGIE</a:t>
            </a:r>
            <a:endParaRPr lang="cs-CZ" sz="8800" dirty="0">
              <a:solidFill>
                <a:srgbClr val="FFFF00"/>
              </a:solidFill>
              <a:effectLst>
                <a:reflection blurRad="12000" stA="25000" endPos="49000" dist="5000" dir="5400000" sy="-100000" algn="bl" rotWithShape="0"/>
              </a:effectLst>
              <a:latin typeface="Arial Black" pitchFamily="34" charset="0"/>
              <a:cs typeface="AngsanaUPC" pitchFamily="18" charset="-34"/>
            </a:endParaRPr>
          </a:p>
        </p:txBody>
      </p:sp>
      <p:pic>
        <p:nvPicPr>
          <p:cNvPr id="1026" name="Picture 2" descr="C:\Users\ZSTREBON\AppData\Local\Microsoft\Windows\Temporary Internet Files\Content.IE5\PJJ4B25O\MP90040488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356992"/>
            <a:ext cx="3056384" cy="2183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ZSTREBON\AppData\Local\Microsoft\Windows\Temporary Internet Files\Content.IE5\PJJ4B25O\MP90043315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356992"/>
            <a:ext cx="3347406" cy="2183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2737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936104"/>
          </a:xfrm>
        </p:spPr>
        <p:txBody>
          <a:bodyPr>
            <a:normAutofit/>
          </a:bodyPr>
          <a:lstStyle/>
          <a:p>
            <a:pPr algn="ctr"/>
            <a:r>
              <a:rPr lang="cs-CZ" sz="5400" dirty="0" smtClean="0">
                <a:solidFill>
                  <a:srgbClr val="FFFF00"/>
                </a:solidFill>
                <a:effectLst/>
                <a:latin typeface="Arial Black" pitchFamily="34" charset="0"/>
              </a:rPr>
              <a:t>Umíš odpovědět</a:t>
            </a:r>
            <a:endParaRPr lang="cs-CZ" sz="5400" dirty="0">
              <a:solidFill>
                <a:srgbClr val="FFFF00"/>
              </a:solidFill>
              <a:effectLst/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511256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9600" b="1" dirty="0" smtClean="0">
                <a:solidFill>
                  <a:srgbClr val="FFFF00"/>
                </a:solidFill>
                <a:latin typeface="Arial Black" pitchFamily="34" charset="0"/>
              </a:rPr>
              <a:t>?</a:t>
            </a:r>
          </a:p>
          <a:p>
            <a:pPr marL="0" indent="0">
              <a:buNone/>
            </a:pPr>
            <a:r>
              <a:rPr lang="cs-CZ" sz="3600" b="1" dirty="0" smtClean="0">
                <a:solidFill>
                  <a:srgbClr val="FFFF00"/>
                </a:solidFill>
                <a:latin typeface="Arial Black" pitchFamily="34" charset="0"/>
              </a:rPr>
              <a:t>Jaké znáš druhy energie</a:t>
            </a:r>
          </a:p>
          <a:p>
            <a:pPr marL="0" indent="0">
              <a:buNone/>
            </a:pPr>
            <a:r>
              <a:rPr lang="cs-CZ" sz="3600" b="1" dirty="0" smtClean="0">
                <a:solidFill>
                  <a:srgbClr val="FFFF00"/>
                </a:solidFill>
                <a:latin typeface="Arial Black" pitchFamily="34" charset="0"/>
              </a:rPr>
              <a:t>Jaké znáš zdroje energie</a:t>
            </a:r>
          </a:p>
          <a:p>
            <a:pPr marL="0" indent="0">
              <a:buNone/>
            </a:pPr>
            <a:r>
              <a:rPr lang="cs-CZ" sz="3600" b="1" dirty="0" smtClean="0">
                <a:solidFill>
                  <a:srgbClr val="FFFF00"/>
                </a:solidFill>
                <a:latin typeface="Arial Black" pitchFamily="34" charset="0"/>
              </a:rPr>
              <a:t>Jak můžeme využít energii</a:t>
            </a:r>
          </a:p>
          <a:p>
            <a:pPr marL="0" indent="0">
              <a:buNone/>
            </a:pPr>
            <a:r>
              <a:rPr lang="cs-CZ" sz="3600" b="1" dirty="0" smtClean="0">
                <a:solidFill>
                  <a:srgbClr val="FFFF00"/>
                </a:solidFill>
                <a:latin typeface="Arial Black" pitchFamily="34" charset="0"/>
              </a:rPr>
              <a:t>Může se energie měnit</a:t>
            </a:r>
          </a:p>
          <a:p>
            <a:pPr marL="0" indent="0">
              <a:buNone/>
            </a:pPr>
            <a:r>
              <a:rPr lang="cs-CZ" sz="3600" b="1" dirty="0" smtClean="0">
                <a:solidFill>
                  <a:srgbClr val="FFFF00"/>
                </a:solidFill>
                <a:latin typeface="Arial Black" pitchFamily="34" charset="0"/>
              </a:rPr>
              <a:t>Souvisí energie s prací</a:t>
            </a:r>
            <a:endParaRPr lang="cs-CZ" sz="3600" b="1" dirty="0"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2050" name="Picture 2" descr="C:\Users\ZSTREBON\AppData\Local\Microsoft\Windows\Temporary Internet Files\Content.IE5\XJ5LUPFK\MP90040655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12776"/>
            <a:ext cx="2483768" cy="1655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ZSTREBON\AppData\Local\Microsoft\Windows\Temporary Internet Files\Content.IE5\8NBSO597\MP90031549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7962" y="1700808"/>
            <a:ext cx="1589582" cy="2414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ZSTREBON\AppData\Local\Microsoft\Windows\Temporary Internet Files\Content.IE5\PJJ4B25O\MP90028976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4365104"/>
            <a:ext cx="1579240" cy="2368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5338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080120"/>
          </a:xfrm>
        </p:spPr>
        <p:txBody>
          <a:bodyPr>
            <a:normAutofit/>
          </a:bodyPr>
          <a:lstStyle/>
          <a:p>
            <a:pPr algn="ctr"/>
            <a:r>
              <a:rPr lang="cs-CZ" sz="5400" dirty="0" smtClean="0">
                <a:solidFill>
                  <a:srgbClr val="FFFF00"/>
                </a:solidFill>
                <a:effectLst/>
                <a:latin typeface="Arial Black" pitchFamily="34" charset="0"/>
              </a:rPr>
              <a:t>Druhy energie</a:t>
            </a:r>
            <a:endParaRPr lang="cs-CZ" sz="5400" dirty="0">
              <a:solidFill>
                <a:srgbClr val="FFFF00"/>
              </a:solidFill>
              <a:effectLst/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317105"/>
            <a:ext cx="9036496" cy="542426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3600" dirty="0" smtClean="0">
                <a:solidFill>
                  <a:srgbClr val="FFFF00"/>
                </a:solidFill>
                <a:latin typeface="Arial Black" pitchFamily="34" charset="0"/>
              </a:rPr>
              <a:t>elektrická</a:t>
            </a:r>
          </a:p>
          <a:p>
            <a:pPr>
              <a:buFont typeface="Wingdings" pitchFamily="2" charset="2"/>
              <a:buChar char="q"/>
            </a:pPr>
            <a:r>
              <a:rPr lang="cs-CZ" sz="3600" dirty="0" smtClean="0">
                <a:solidFill>
                  <a:srgbClr val="FFFF00"/>
                </a:solidFill>
                <a:latin typeface="Arial Black" pitchFamily="34" charset="0"/>
              </a:rPr>
              <a:t>tepelná</a:t>
            </a:r>
          </a:p>
          <a:p>
            <a:pPr>
              <a:buFont typeface="Wingdings" pitchFamily="2" charset="2"/>
              <a:buChar char="q"/>
            </a:pPr>
            <a:r>
              <a:rPr lang="cs-CZ" sz="3600" dirty="0" smtClean="0">
                <a:solidFill>
                  <a:srgbClr val="FFFF00"/>
                </a:solidFill>
                <a:latin typeface="Arial Black" pitchFamily="34" charset="0"/>
              </a:rPr>
              <a:t>světelná</a:t>
            </a:r>
          </a:p>
          <a:p>
            <a:pPr>
              <a:buFont typeface="Wingdings" pitchFamily="2" charset="2"/>
              <a:buChar char="q"/>
            </a:pPr>
            <a:r>
              <a:rPr lang="cs-CZ" sz="3600" dirty="0" smtClean="0">
                <a:solidFill>
                  <a:srgbClr val="FFFF00"/>
                </a:solidFill>
                <a:latin typeface="Arial Black" pitchFamily="34" charset="0"/>
              </a:rPr>
              <a:t>mechanická</a:t>
            </a:r>
          </a:p>
          <a:p>
            <a:pPr>
              <a:buFont typeface="Wingdings" pitchFamily="2" charset="2"/>
              <a:buChar char="q"/>
            </a:pPr>
            <a:r>
              <a:rPr lang="cs-CZ" sz="3600" dirty="0" smtClean="0">
                <a:solidFill>
                  <a:srgbClr val="FFFF00"/>
                </a:solidFill>
                <a:latin typeface="Arial Black" pitchFamily="34" charset="0"/>
              </a:rPr>
              <a:t>vodní</a:t>
            </a:r>
          </a:p>
          <a:p>
            <a:pPr>
              <a:buFont typeface="Wingdings" pitchFamily="2" charset="2"/>
              <a:buChar char="q"/>
            </a:pPr>
            <a:r>
              <a:rPr lang="cs-CZ" sz="3600" dirty="0" smtClean="0">
                <a:solidFill>
                  <a:srgbClr val="FFFF00"/>
                </a:solidFill>
                <a:latin typeface="Arial Black" pitchFamily="34" charset="0"/>
              </a:rPr>
              <a:t>jaderná</a:t>
            </a:r>
          </a:p>
          <a:p>
            <a:pPr>
              <a:buFont typeface="Wingdings" pitchFamily="2" charset="2"/>
              <a:buChar char="q"/>
            </a:pPr>
            <a:r>
              <a:rPr lang="cs-CZ" sz="3600" dirty="0" smtClean="0">
                <a:solidFill>
                  <a:srgbClr val="FFFF00"/>
                </a:solidFill>
                <a:latin typeface="Arial Black" pitchFamily="34" charset="0"/>
              </a:rPr>
              <a:t>chemická	</a:t>
            </a:r>
          </a:p>
          <a:p>
            <a:pPr>
              <a:buFont typeface="Wingdings" pitchFamily="2" charset="2"/>
              <a:buChar char="q"/>
            </a:pPr>
            <a:r>
              <a:rPr lang="cs-CZ" sz="3600" dirty="0" smtClean="0">
                <a:solidFill>
                  <a:srgbClr val="FFFF00"/>
                </a:solidFill>
                <a:latin typeface="Arial Black" pitchFamily="34" charset="0"/>
              </a:rPr>
              <a:t>větrná				</a:t>
            </a:r>
            <a:endParaRPr lang="cs-CZ" sz="3600" dirty="0"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3074" name="Picture 2" descr="C:\Users\ZSTREBON\AppData\Local\Microsoft\Windows\Temporary Internet Files\Content.IE5\PJJ4B25O\MP90038674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5832" y="1317105"/>
            <a:ext cx="1684784" cy="120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ZSTREBON\AppData\Local\Microsoft\Windows\Temporary Internet Files\Content.IE5\VNE1GDJN\MC90007878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6809" y="1189454"/>
            <a:ext cx="1356784" cy="1457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ZSTREBON\AppData\Local\Microsoft\Windows\Temporary Internet Files\Content.IE5\S7678PEZ\MP90038671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5672" y="2971590"/>
            <a:ext cx="1701275" cy="1213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ZSTREBON\AppData\Local\Microsoft\Windows\Temporary Internet Files\Content.IE5\VNE1GDJN\MM900303331[1]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0149" y="2760928"/>
            <a:ext cx="1480015" cy="1634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ZSTREBON\AppData\Local\Microsoft\Windows\Temporary Internet Files\Content.IE5\PJJ4B25O\MP900400729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5672" y="4653136"/>
            <a:ext cx="1654944" cy="1974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ZSTREBON\AppData\Local\Microsoft\Windows\Temporary Internet Files\Content.IE5\JWNLB98A\MP900401905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6041" y="5192137"/>
            <a:ext cx="2108229" cy="1404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0605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6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8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0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2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332656"/>
            <a:ext cx="9144000" cy="6336704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3600" dirty="0">
                <a:solidFill>
                  <a:srgbClr val="FFFF00"/>
                </a:solidFill>
                <a:latin typeface="Arial Black" pitchFamily="34" charset="0"/>
              </a:rPr>
              <a:t>e</a:t>
            </a:r>
            <a:r>
              <a:rPr lang="cs-CZ" sz="3600" dirty="0" smtClean="0">
                <a:solidFill>
                  <a:srgbClr val="FFFF00"/>
                </a:solidFill>
                <a:latin typeface="Arial Black" pitchFamily="34" charset="0"/>
              </a:rPr>
              <a:t>nergie je potřebná ke konání práce</a:t>
            </a:r>
          </a:p>
          <a:p>
            <a:pPr>
              <a:buFont typeface="Wingdings" pitchFamily="2" charset="2"/>
              <a:buChar char="q"/>
            </a:pPr>
            <a:endParaRPr lang="cs-CZ" sz="3600" dirty="0" smtClean="0">
              <a:solidFill>
                <a:srgbClr val="FFFF00"/>
              </a:solidFill>
              <a:latin typeface="Arial Black" pitchFamily="34" charset="0"/>
            </a:endParaRPr>
          </a:p>
          <a:p>
            <a:pPr>
              <a:buFont typeface="Wingdings" pitchFamily="2" charset="2"/>
              <a:buChar char="q"/>
            </a:pPr>
            <a:endParaRPr lang="cs-CZ" sz="3600" dirty="0" smtClean="0">
              <a:solidFill>
                <a:srgbClr val="FFFF00"/>
              </a:solidFill>
              <a:latin typeface="Arial Black" pitchFamily="34" charset="0"/>
            </a:endParaRPr>
          </a:p>
          <a:p>
            <a:pPr>
              <a:buFont typeface="Wingdings" pitchFamily="2" charset="2"/>
              <a:buChar char="q"/>
            </a:pPr>
            <a:r>
              <a:rPr lang="cs-CZ" sz="3600" dirty="0" smtClean="0">
                <a:solidFill>
                  <a:srgbClr val="FFFF00"/>
                </a:solidFill>
                <a:latin typeface="Arial Black" pitchFamily="34" charset="0"/>
              </a:rPr>
              <a:t>konáním práce se energie mění</a:t>
            </a:r>
          </a:p>
          <a:p>
            <a:pPr>
              <a:buFont typeface="Wingdings" pitchFamily="2" charset="2"/>
              <a:buChar char="q"/>
            </a:pPr>
            <a:r>
              <a:rPr lang="cs-CZ" sz="3600" dirty="0" smtClean="0">
                <a:solidFill>
                  <a:srgbClr val="FFFF00"/>
                </a:solidFill>
                <a:latin typeface="Arial Black" pitchFamily="34" charset="0"/>
              </a:rPr>
              <a:t>stroj, člověk, zvíře koná práci </a:t>
            </a:r>
          </a:p>
          <a:p>
            <a:pPr marL="0" indent="0">
              <a:buNone/>
            </a:pPr>
            <a:r>
              <a:rPr lang="cs-CZ" sz="3600" dirty="0" smtClean="0">
                <a:solidFill>
                  <a:srgbClr val="FFFF00"/>
                </a:solidFill>
                <a:latin typeface="Arial Black" pitchFamily="34" charset="0"/>
              </a:rPr>
              <a:t>  pokud má dostatek energie</a:t>
            </a:r>
          </a:p>
          <a:p>
            <a:pPr>
              <a:buFont typeface="Wingdings" pitchFamily="2" charset="2"/>
              <a:buChar char="q"/>
            </a:pPr>
            <a:r>
              <a:rPr lang="cs-CZ" sz="3600" dirty="0">
                <a:solidFill>
                  <a:srgbClr val="FFFF00"/>
                </a:solidFill>
                <a:latin typeface="Arial Black" pitchFamily="34" charset="0"/>
              </a:rPr>
              <a:t>č</a:t>
            </a:r>
            <a:r>
              <a:rPr lang="cs-CZ" sz="3600" dirty="0" smtClean="0">
                <a:solidFill>
                  <a:srgbClr val="FFFF00"/>
                </a:solidFill>
                <a:latin typeface="Arial Black" pitchFamily="34" charset="0"/>
              </a:rPr>
              <a:t>lověk doplňuje energii potravinami</a:t>
            </a:r>
            <a:endParaRPr lang="cs-CZ" sz="3600" dirty="0"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4098" name="Picture 2" descr="C:\Users\ZSTREBON\AppData\Local\Microsoft\Windows\Temporary Internet Files\Content.IE5\S7678PEZ\MC90011284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9882" y="4869160"/>
            <a:ext cx="2754118" cy="1915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ZSTREBON\AppData\Local\Microsoft\Windows\Temporary Internet Files\Content.IE5\JWNLB98A\MP90043167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124743"/>
            <a:ext cx="2313583" cy="1659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ZSTREBON\AppData\Local\Microsoft\Windows\Temporary Internet Files\Content.IE5\O0P3MEHA\MP90038300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124744"/>
            <a:ext cx="2323064" cy="1659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6940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476672"/>
            <a:ext cx="8712968" cy="6192688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3600" dirty="0" smtClean="0">
                <a:solidFill>
                  <a:srgbClr val="FFFF00"/>
                </a:solidFill>
                <a:latin typeface="Arial Black" pitchFamily="34" charset="0"/>
              </a:rPr>
              <a:t>energie je fyzikální veličina</a:t>
            </a:r>
          </a:p>
          <a:p>
            <a:pPr>
              <a:buFont typeface="Wingdings" pitchFamily="2" charset="2"/>
              <a:buChar char="q"/>
            </a:pPr>
            <a:r>
              <a:rPr lang="cs-CZ" sz="3600" dirty="0">
                <a:solidFill>
                  <a:srgbClr val="FFFF00"/>
                </a:solidFill>
                <a:latin typeface="Arial Black" pitchFamily="34" charset="0"/>
              </a:rPr>
              <a:t>z</a:t>
            </a:r>
            <a:r>
              <a:rPr lang="cs-CZ" sz="3600" dirty="0" smtClean="0">
                <a:solidFill>
                  <a:srgbClr val="FFFF00"/>
                </a:solidFill>
                <a:latin typeface="Arial Black" pitchFamily="34" charset="0"/>
              </a:rPr>
              <a:t>načka  		</a:t>
            </a:r>
            <a:r>
              <a:rPr lang="cs-CZ" sz="3600" b="1" dirty="0" smtClean="0">
                <a:solidFill>
                  <a:srgbClr val="FFFF00"/>
                </a:solidFill>
                <a:latin typeface="Arial Black" pitchFamily="34" charset="0"/>
              </a:rPr>
              <a:t>E</a:t>
            </a:r>
          </a:p>
          <a:p>
            <a:pPr>
              <a:buFont typeface="Wingdings" pitchFamily="2" charset="2"/>
              <a:buChar char="q"/>
            </a:pPr>
            <a:r>
              <a:rPr lang="cs-CZ" sz="3600" b="1" dirty="0">
                <a:solidFill>
                  <a:srgbClr val="FFFF00"/>
                </a:solidFill>
                <a:latin typeface="Arial Black" pitchFamily="34" charset="0"/>
              </a:rPr>
              <a:t>j</a:t>
            </a:r>
            <a:r>
              <a:rPr lang="cs-CZ" sz="3600" b="1" dirty="0" smtClean="0">
                <a:solidFill>
                  <a:srgbClr val="FFFF00"/>
                </a:solidFill>
                <a:latin typeface="Arial Black" pitchFamily="34" charset="0"/>
              </a:rPr>
              <a:t>ednotka		J / Joule /	</a:t>
            </a:r>
          </a:p>
          <a:p>
            <a:pPr>
              <a:buFont typeface="Wingdings" pitchFamily="2" charset="2"/>
              <a:buChar char="q"/>
            </a:pPr>
            <a:r>
              <a:rPr lang="cs-CZ" sz="3600" b="1" dirty="0">
                <a:solidFill>
                  <a:srgbClr val="FFFF00"/>
                </a:solidFill>
                <a:latin typeface="Arial Black" pitchFamily="34" charset="0"/>
              </a:rPr>
              <a:t>d</a:t>
            </a:r>
            <a:r>
              <a:rPr lang="cs-CZ" sz="3600" b="1" dirty="0" smtClean="0">
                <a:solidFill>
                  <a:srgbClr val="FFFF00"/>
                </a:solidFill>
                <a:latin typeface="Arial Black" pitchFamily="34" charset="0"/>
              </a:rPr>
              <a:t>alší jednotky	1 </a:t>
            </a:r>
            <a:r>
              <a:rPr lang="cs-CZ" sz="3600" b="1" dirty="0" err="1" smtClean="0">
                <a:solidFill>
                  <a:srgbClr val="FFFF00"/>
                </a:solidFill>
                <a:latin typeface="Arial Black" pitchFamily="34" charset="0"/>
              </a:rPr>
              <a:t>kJ</a:t>
            </a:r>
            <a:r>
              <a:rPr lang="cs-CZ" sz="3600" b="1" dirty="0" smtClean="0">
                <a:solidFill>
                  <a:srgbClr val="FFFF00"/>
                </a:solidFill>
                <a:latin typeface="Arial Black" pitchFamily="34" charset="0"/>
              </a:rPr>
              <a:t>, 1MJ</a:t>
            </a:r>
            <a:r>
              <a:rPr lang="cs-CZ" sz="3600" dirty="0" smtClean="0">
                <a:solidFill>
                  <a:srgbClr val="FFFF00"/>
                </a:solidFill>
                <a:latin typeface="Arial Black" pitchFamily="34" charset="0"/>
              </a:rPr>
              <a:t> </a:t>
            </a:r>
            <a:endParaRPr lang="cs-CZ" sz="3600" dirty="0"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5123" name="Picture 3" descr="C:\Program Files\Microsoft Office\MEDIA\CAGCAT10\j0199549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5" y="3429000"/>
            <a:ext cx="2851529" cy="3062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3224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388" y="188913"/>
            <a:ext cx="8856662" cy="6480175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i="0" dirty="0" smtClean="0">
                <a:solidFill>
                  <a:srgbClr val="FFFF00"/>
                </a:solidFill>
                <a:latin typeface="Arial Black" pitchFamily="34" charset="0"/>
              </a:rPr>
              <a:t>Použitá literatura a zdroje obrázků :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i="0" dirty="0">
              <a:solidFill>
                <a:srgbClr val="FFFF00"/>
              </a:solidFill>
              <a:latin typeface="Arial Black" pitchFamily="34" charset="0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i="0" dirty="0" smtClean="0">
                <a:solidFill>
                  <a:srgbClr val="FFFF00"/>
                </a:solidFill>
                <a:latin typeface="Arial Black" pitchFamily="34" charset="0"/>
              </a:rPr>
              <a:t>1/ TESAŘ</a:t>
            </a:r>
            <a:r>
              <a:rPr lang="cs-CZ" sz="2000" i="0" dirty="0">
                <a:solidFill>
                  <a:srgbClr val="FFFF00"/>
                </a:solidFill>
                <a:latin typeface="Arial Black" pitchFamily="34" charset="0"/>
              </a:rPr>
              <a:t>, Jiří a František JÁCHYM. Fyzika 5 pro základní školu: Energie. 1. vydání. Praha: SPN, 2010. ISBN 978-80-7235-491-7. </a:t>
            </a:r>
            <a:endParaRPr lang="cs-CZ" sz="2000" i="0" dirty="0" smtClean="0">
              <a:solidFill>
                <a:srgbClr val="FFFF00"/>
              </a:solidFill>
              <a:latin typeface="Arial Black" pitchFamily="34" charset="0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i="0" dirty="0">
              <a:solidFill>
                <a:srgbClr val="FFFF00"/>
              </a:solidFill>
              <a:latin typeface="Arial Black" pitchFamily="34" charset="0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i="0" dirty="0" smtClean="0">
                <a:solidFill>
                  <a:srgbClr val="FFFF00"/>
                </a:solidFill>
                <a:latin typeface="Arial Black" pitchFamily="34" charset="0"/>
              </a:rPr>
              <a:t>2/ www.office.microsoft.com</a:t>
            </a:r>
            <a:endParaRPr lang="cs-CZ" sz="2000" i="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6648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luxe">
  <a:themeElements>
    <a:clrScheme name="Deluxe">
      <a:dk1>
        <a:sysClr val="windowText" lastClr="000000"/>
      </a:dk1>
      <a:lt1>
        <a:sysClr val="window" lastClr="FFFFFF"/>
      </a:lt1>
      <a:dk2>
        <a:srgbClr val="30356E"/>
      </a:dk2>
      <a:lt2>
        <a:srgbClr val="FFF9E5"/>
      </a:lt2>
      <a:accent1>
        <a:srgbClr val="CC4757"/>
      </a:accent1>
      <a:accent2>
        <a:srgbClr val="FF6F61"/>
      </a:accent2>
      <a:accent3>
        <a:srgbClr val="FF953E"/>
      </a:accent3>
      <a:accent4>
        <a:srgbClr val="F8BD52"/>
      </a:accent4>
      <a:accent5>
        <a:srgbClr val="46A6BD"/>
      </a:accent5>
      <a:accent6>
        <a:srgbClr val="5488BC"/>
      </a:accent6>
      <a:hlink>
        <a:srgbClr val="FA7D7A"/>
      </a:hlink>
      <a:folHlink>
        <a:srgbClr val="FFCF3E"/>
      </a:folHlink>
    </a:clrScheme>
    <a:fontScheme name="Deluxe">
      <a:maj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Deluxe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280000"/>
              </a:schemeClr>
            </a:gs>
            <a:gs pos="14000">
              <a:schemeClr val="phClr">
                <a:tint val="37000"/>
                <a:satMod val="250000"/>
              </a:schemeClr>
            </a:gs>
            <a:gs pos="45000">
              <a:schemeClr val="phClr">
                <a:tint val="53000"/>
                <a:satMod val="220000"/>
              </a:schemeClr>
            </a:gs>
            <a:gs pos="65000">
              <a:schemeClr val="phClr">
                <a:tint val="53000"/>
                <a:satMod val="220000"/>
              </a:schemeClr>
            </a:gs>
            <a:gs pos="86000">
              <a:schemeClr val="phClr">
                <a:tint val="42000"/>
                <a:satMod val="240000"/>
              </a:schemeClr>
            </a:gs>
            <a:gs pos="100000">
              <a:schemeClr val="phClr">
                <a:tint val="20000"/>
                <a:satMod val="23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0000">
              <a:schemeClr val="phClr">
                <a:satMod val="150000"/>
              </a:schemeClr>
            </a:gs>
            <a:gs pos="100000">
              <a:schemeClr val="phClr">
                <a:tint val="75000"/>
                <a:satMod val="20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atMod val="14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  <a:effectStyle>
          <a:effectLst>
            <a:reflection blurRad="12700" stA="26000" endPos="28000" dist="38100" dir="5400000" sy="-100000"/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90500" h="1016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3000"/>
                <a:satMod val="1550000"/>
              </a:schemeClr>
            </a:gs>
            <a:gs pos="1000">
              <a:schemeClr val="phClr">
                <a:tint val="48000"/>
                <a:satMod val="155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r="210000" b="300000"/>
          </a:path>
        </a:gradFill>
        <a:gradFill rotWithShape="1">
          <a:gsLst>
            <a:gs pos="5000">
              <a:schemeClr val="phClr">
                <a:tint val="38000"/>
                <a:satMod val="1800000"/>
              </a:schemeClr>
            </a:gs>
            <a:gs pos="5000">
              <a:schemeClr val="phClr">
                <a:tint val="40000"/>
                <a:satMod val="180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l="20000" t="30000" r="135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eluxe">
  <a:themeElements>
    <a:clrScheme name="Deluxe">
      <a:dk1>
        <a:sysClr val="windowText" lastClr="000000"/>
      </a:dk1>
      <a:lt1>
        <a:sysClr val="window" lastClr="FFFFFF"/>
      </a:lt1>
      <a:dk2>
        <a:srgbClr val="30356E"/>
      </a:dk2>
      <a:lt2>
        <a:srgbClr val="FFF9E5"/>
      </a:lt2>
      <a:accent1>
        <a:srgbClr val="CC4757"/>
      </a:accent1>
      <a:accent2>
        <a:srgbClr val="FF6F61"/>
      </a:accent2>
      <a:accent3>
        <a:srgbClr val="FF953E"/>
      </a:accent3>
      <a:accent4>
        <a:srgbClr val="F8BD52"/>
      </a:accent4>
      <a:accent5>
        <a:srgbClr val="46A6BD"/>
      </a:accent5>
      <a:accent6>
        <a:srgbClr val="5488BC"/>
      </a:accent6>
      <a:hlink>
        <a:srgbClr val="FA7D7A"/>
      </a:hlink>
      <a:folHlink>
        <a:srgbClr val="FFCF3E"/>
      </a:folHlink>
    </a:clrScheme>
    <a:fontScheme name="Deluxe">
      <a:maj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Deluxe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280000"/>
              </a:schemeClr>
            </a:gs>
            <a:gs pos="14000">
              <a:schemeClr val="phClr">
                <a:tint val="37000"/>
                <a:satMod val="250000"/>
              </a:schemeClr>
            </a:gs>
            <a:gs pos="45000">
              <a:schemeClr val="phClr">
                <a:tint val="53000"/>
                <a:satMod val="220000"/>
              </a:schemeClr>
            </a:gs>
            <a:gs pos="65000">
              <a:schemeClr val="phClr">
                <a:tint val="53000"/>
                <a:satMod val="220000"/>
              </a:schemeClr>
            </a:gs>
            <a:gs pos="86000">
              <a:schemeClr val="phClr">
                <a:tint val="42000"/>
                <a:satMod val="240000"/>
              </a:schemeClr>
            </a:gs>
            <a:gs pos="100000">
              <a:schemeClr val="phClr">
                <a:tint val="20000"/>
                <a:satMod val="23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0000">
              <a:schemeClr val="phClr">
                <a:satMod val="150000"/>
              </a:schemeClr>
            </a:gs>
            <a:gs pos="100000">
              <a:schemeClr val="phClr">
                <a:tint val="75000"/>
                <a:satMod val="20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atMod val="14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  <a:effectStyle>
          <a:effectLst>
            <a:reflection blurRad="12700" stA="26000" endPos="28000" dist="38100" dir="5400000" sy="-100000"/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90500" h="1016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3000"/>
                <a:satMod val="1550000"/>
              </a:schemeClr>
            </a:gs>
            <a:gs pos="1000">
              <a:schemeClr val="phClr">
                <a:tint val="48000"/>
                <a:satMod val="155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r="210000" b="300000"/>
          </a:path>
        </a:gradFill>
        <a:gradFill rotWithShape="1">
          <a:gsLst>
            <a:gs pos="5000">
              <a:schemeClr val="phClr">
                <a:tint val="38000"/>
                <a:satMod val="1800000"/>
              </a:schemeClr>
            </a:gs>
            <a:gs pos="5000">
              <a:schemeClr val="phClr">
                <a:tint val="40000"/>
                <a:satMod val="180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l="20000" t="30000" r="135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Deluxe">
  <a:themeElements>
    <a:clrScheme name="Deluxe">
      <a:dk1>
        <a:sysClr val="windowText" lastClr="000000"/>
      </a:dk1>
      <a:lt1>
        <a:sysClr val="window" lastClr="FFFFFF"/>
      </a:lt1>
      <a:dk2>
        <a:srgbClr val="30356E"/>
      </a:dk2>
      <a:lt2>
        <a:srgbClr val="FFF9E5"/>
      </a:lt2>
      <a:accent1>
        <a:srgbClr val="CC4757"/>
      </a:accent1>
      <a:accent2>
        <a:srgbClr val="FF6F61"/>
      </a:accent2>
      <a:accent3>
        <a:srgbClr val="FF953E"/>
      </a:accent3>
      <a:accent4>
        <a:srgbClr val="F8BD52"/>
      </a:accent4>
      <a:accent5>
        <a:srgbClr val="46A6BD"/>
      </a:accent5>
      <a:accent6>
        <a:srgbClr val="5488BC"/>
      </a:accent6>
      <a:hlink>
        <a:srgbClr val="FA7D7A"/>
      </a:hlink>
      <a:folHlink>
        <a:srgbClr val="FFCF3E"/>
      </a:folHlink>
    </a:clrScheme>
    <a:fontScheme name="Deluxe">
      <a:maj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Deluxe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280000"/>
              </a:schemeClr>
            </a:gs>
            <a:gs pos="14000">
              <a:schemeClr val="phClr">
                <a:tint val="37000"/>
                <a:satMod val="250000"/>
              </a:schemeClr>
            </a:gs>
            <a:gs pos="45000">
              <a:schemeClr val="phClr">
                <a:tint val="53000"/>
                <a:satMod val="220000"/>
              </a:schemeClr>
            </a:gs>
            <a:gs pos="65000">
              <a:schemeClr val="phClr">
                <a:tint val="53000"/>
                <a:satMod val="220000"/>
              </a:schemeClr>
            </a:gs>
            <a:gs pos="86000">
              <a:schemeClr val="phClr">
                <a:tint val="42000"/>
                <a:satMod val="240000"/>
              </a:schemeClr>
            </a:gs>
            <a:gs pos="100000">
              <a:schemeClr val="phClr">
                <a:tint val="20000"/>
                <a:satMod val="23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0000">
              <a:schemeClr val="phClr">
                <a:satMod val="150000"/>
              </a:schemeClr>
            </a:gs>
            <a:gs pos="100000">
              <a:schemeClr val="phClr">
                <a:tint val="75000"/>
                <a:satMod val="20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atMod val="14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  <a:effectStyle>
          <a:effectLst>
            <a:reflection blurRad="12700" stA="26000" endPos="28000" dist="38100" dir="5400000" sy="-100000"/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90500" h="1016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3000"/>
                <a:satMod val="1550000"/>
              </a:schemeClr>
            </a:gs>
            <a:gs pos="1000">
              <a:schemeClr val="phClr">
                <a:tint val="48000"/>
                <a:satMod val="155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r="210000" b="300000"/>
          </a:path>
        </a:gradFill>
        <a:gradFill rotWithShape="1">
          <a:gsLst>
            <a:gs pos="5000">
              <a:schemeClr val="phClr">
                <a:tint val="38000"/>
                <a:satMod val="1800000"/>
              </a:schemeClr>
            </a:gs>
            <a:gs pos="5000">
              <a:schemeClr val="phClr">
                <a:tint val="40000"/>
                <a:satMod val="180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l="20000" t="30000" r="135000" b="10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Deluxe">
  <a:themeElements>
    <a:clrScheme name="Deluxe">
      <a:dk1>
        <a:sysClr val="windowText" lastClr="000000"/>
      </a:dk1>
      <a:lt1>
        <a:sysClr val="window" lastClr="FFFFFF"/>
      </a:lt1>
      <a:dk2>
        <a:srgbClr val="30356E"/>
      </a:dk2>
      <a:lt2>
        <a:srgbClr val="FFF9E5"/>
      </a:lt2>
      <a:accent1>
        <a:srgbClr val="CC4757"/>
      </a:accent1>
      <a:accent2>
        <a:srgbClr val="FF6F61"/>
      </a:accent2>
      <a:accent3>
        <a:srgbClr val="FF953E"/>
      </a:accent3>
      <a:accent4>
        <a:srgbClr val="F8BD52"/>
      </a:accent4>
      <a:accent5>
        <a:srgbClr val="46A6BD"/>
      </a:accent5>
      <a:accent6>
        <a:srgbClr val="5488BC"/>
      </a:accent6>
      <a:hlink>
        <a:srgbClr val="FA7D7A"/>
      </a:hlink>
      <a:folHlink>
        <a:srgbClr val="FFCF3E"/>
      </a:folHlink>
    </a:clrScheme>
    <a:fontScheme name="Deluxe">
      <a:maj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Deluxe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280000"/>
              </a:schemeClr>
            </a:gs>
            <a:gs pos="14000">
              <a:schemeClr val="phClr">
                <a:tint val="37000"/>
                <a:satMod val="250000"/>
              </a:schemeClr>
            </a:gs>
            <a:gs pos="45000">
              <a:schemeClr val="phClr">
                <a:tint val="53000"/>
                <a:satMod val="220000"/>
              </a:schemeClr>
            </a:gs>
            <a:gs pos="65000">
              <a:schemeClr val="phClr">
                <a:tint val="53000"/>
                <a:satMod val="220000"/>
              </a:schemeClr>
            </a:gs>
            <a:gs pos="86000">
              <a:schemeClr val="phClr">
                <a:tint val="42000"/>
                <a:satMod val="240000"/>
              </a:schemeClr>
            </a:gs>
            <a:gs pos="100000">
              <a:schemeClr val="phClr">
                <a:tint val="20000"/>
                <a:satMod val="23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0000">
              <a:schemeClr val="phClr">
                <a:satMod val="150000"/>
              </a:schemeClr>
            </a:gs>
            <a:gs pos="100000">
              <a:schemeClr val="phClr">
                <a:tint val="75000"/>
                <a:satMod val="20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atMod val="14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  <a:effectStyle>
          <a:effectLst>
            <a:reflection blurRad="12700" stA="26000" endPos="28000" dist="38100" dir="5400000" sy="-100000"/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90500" h="1016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3000"/>
                <a:satMod val="1550000"/>
              </a:schemeClr>
            </a:gs>
            <a:gs pos="1000">
              <a:schemeClr val="phClr">
                <a:tint val="48000"/>
                <a:satMod val="155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r="210000" b="300000"/>
          </a:path>
        </a:gradFill>
        <a:gradFill rotWithShape="1">
          <a:gsLst>
            <a:gs pos="5000">
              <a:schemeClr val="phClr">
                <a:tint val="38000"/>
                <a:satMod val="1800000"/>
              </a:schemeClr>
            </a:gs>
            <a:gs pos="5000">
              <a:schemeClr val="phClr">
                <a:tint val="40000"/>
                <a:satMod val="180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l="20000" t="30000" r="135000" b="10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Deluxe">
  <a:themeElements>
    <a:clrScheme name="Deluxe">
      <a:dk1>
        <a:sysClr val="windowText" lastClr="000000"/>
      </a:dk1>
      <a:lt1>
        <a:sysClr val="window" lastClr="FFFFFF"/>
      </a:lt1>
      <a:dk2>
        <a:srgbClr val="30356E"/>
      </a:dk2>
      <a:lt2>
        <a:srgbClr val="FFF9E5"/>
      </a:lt2>
      <a:accent1>
        <a:srgbClr val="CC4757"/>
      </a:accent1>
      <a:accent2>
        <a:srgbClr val="FF6F61"/>
      </a:accent2>
      <a:accent3>
        <a:srgbClr val="FF953E"/>
      </a:accent3>
      <a:accent4>
        <a:srgbClr val="F8BD52"/>
      </a:accent4>
      <a:accent5>
        <a:srgbClr val="46A6BD"/>
      </a:accent5>
      <a:accent6>
        <a:srgbClr val="5488BC"/>
      </a:accent6>
      <a:hlink>
        <a:srgbClr val="FA7D7A"/>
      </a:hlink>
      <a:folHlink>
        <a:srgbClr val="FFCF3E"/>
      </a:folHlink>
    </a:clrScheme>
    <a:fontScheme name="Deluxe">
      <a:maj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Deluxe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280000"/>
              </a:schemeClr>
            </a:gs>
            <a:gs pos="14000">
              <a:schemeClr val="phClr">
                <a:tint val="37000"/>
                <a:satMod val="250000"/>
              </a:schemeClr>
            </a:gs>
            <a:gs pos="45000">
              <a:schemeClr val="phClr">
                <a:tint val="53000"/>
                <a:satMod val="220000"/>
              </a:schemeClr>
            </a:gs>
            <a:gs pos="65000">
              <a:schemeClr val="phClr">
                <a:tint val="53000"/>
                <a:satMod val="220000"/>
              </a:schemeClr>
            </a:gs>
            <a:gs pos="86000">
              <a:schemeClr val="phClr">
                <a:tint val="42000"/>
                <a:satMod val="240000"/>
              </a:schemeClr>
            </a:gs>
            <a:gs pos="100000">
              <a:schemeClr val="phClr">
                <a:tint val="20000"/>
                <a:satMod val="23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0000">
              <a:schemeClr val="phClr">
                <a:satMod val="150000"/>
              </a:schemeClr>
            </a:gs>
            <a:gs pos="100000">
              <a:schemeClr val="phClr">
                <a:tint val="75000"/>
                <a:satMod val="20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atMod val="14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  <a:effectStyle>
          <a:effectLst>
            <a:reflection blurRad="12700" stA="26000" endPos="28000" dist="38100" dir="5400000" sy="-100000"/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90500" h="1016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3000"/>
                <a:satMod val="1550000"/>
              </a:schemeClr>
            </a:gs>
            <a:gs pos="1000">
              <a:schemeClr val="phClr">
                <a:tint val="48000"/>
                <a:satMod val="155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r="210000" b="300000"/>
          </a:path>
        </a:gradFill>
        <a:gradFill rotWithShape="1">
          <a:gsLst>
            <a:gs pos="5000">
              <a:schemeClr val="phClr">
                <a:tint val="38000"/>
                <a:satMod val="1800000"/>
              </a:schemeClr>
            </a:gs>
            <a:gs pos="5000">
              <a:schemeClr val="phClr">
                <a:tint val="40000"/>
                <a:satMod val="180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l="20000" t="30000" r="135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104</Words>
  <Application>Microsoft Office PowerPoint</Application>
  <PresentationFormat>Předvádění na obrazovce (4:3)</PresentationFormat>
  <Paragraphs>33</Paragraphs>
  <Slides>7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5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3" baseType="lpstr">
      <vt:lpstr>Deluxe</vt:lpstr>
      <vt:lpstr>1_Deluxe</vt:lpstr>
      <vt:lpstr>2_Deluxe</vt:lpstr>
      <vt:lpstr>3_Deluxe</vt:lpstr>
      <vt:lpstr>4_Deluxe</vt:lpstr>
      <vt:lpstr>Prezentace aplikace Microsoft PowerPoint 97–2003</vt:lpstr>
      <vt:lpstr>Prezentace aplikace PowerPoint</vt:lpstr>
      <vt:lpstr>ENERGIE</vt:lpstr>
      <vt:lpstr>Umíš odpovědět</vt:lpstr>
      <vt:lpstr>Druhy energie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ZSTREBON</dc:creator>
  <cp:lastModifiedBy>ZSTREBON</cp:lastModifiedBy>
  <cp:revision>2</cp:revision>
  <dcterms:created xsi:type="dcterms:W3CDTF">2012-01-14T16:55:21Z</dcterms:created>
  <dcterms:modified xsi:type="dcterms:W3CDTF">2012-01-14T18:09:51Z</dcterms:modified>
</cp:coreProperties>
</file>