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86.xml" ContentType="application/vnd.openxmlformats-officedocument.presentationml.slideLayout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93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106.xml" ContentType="application/vnd.openxmlformats-officedocument.presentationml.slideLayout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Masters/slideMaster8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theme/theme6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98.xml" ContentType="application/vnd.openxmlformats-officedocument.presentationml.slideLayout+xml"/>
  <Override PartName="/ppt/theme/theme10.xml" ContentType="application/vnd.openxmlformats-officedocument.theme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76.xml" ContentType="application/vnd.openxmlformats-officedocument.presentationml.slideLayout+xml"/>
  <Default Extension="bin" ContentType="application/vnd.openxmlformats-officedocument.oleObject"/>
  <Default Extension="png" ContentType="image/png"/>
  <Override PartName="/ppt/presProps.xml" ContentType="application/vnd.openxmlformats-officedocument.presentationml.presProps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90.xml" ContentType="application/vnd.openxmlformats-officedocument.presentationml.slideLayout+xml"/>
  <Default Extension="emf" ContentType="image/x-emf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103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Masters/slideMaster9.xml" ContentType="application/vnd.openxmlformats-officedocument.presentationml.slideMaster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slideMasters/slideMaster7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slideLayouts/slideLayout59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7.xml" ContentType="application/vnd.openxmlformats-officedocument.theme+xml"/>
  <Override PartName="/ppt/slideLayouts/slideLayout79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97.xml" ContentType="application/vnd.openxmlformats-officedocument.presentationml.slideLayout+xml"/>
  <Override PartName="/ppt/theme/theme11.xml" ContentType="application/vnd.openxmlformats-officedocument.them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91.xml" ContentType="application/vnd.openxmlformats-officedocument.presentationml.slideLayout+xml"/>
  <Default Extension="wmf" ContentType="image/x-wmf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Masters/slideMaster6.xml" ContentType="application/vnd.openxmlformats-officedocument.presentationml.slideMaster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10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Layouts/slideLayout5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74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10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4" r:id="rId2"/>
    <p:sldMasterId id="2147483696" r:id="rId3"/>
    <p:sldMasterId id="2147483708" r:id="rId4"/>
    <p:sldMasterId id="2147483720" r:id="rId5"/>
    <p:sldMasterId id="2147483732" r:id="rId6"/>
    <p:sldMasterId id="2147483744" r:id="rId7"/>
    <p:sldMasterId id="2147483756" r:id="rId8"/>
    <p:sldMasterId id="2147483768" r:id="rId9"/>
    <p:sldMasterId id="2147483780" r:id="rId10"/>
  </p:sldMasterIdLst>
  <p:notesMasterIdLst>
    <p:notesMasterId r:id="rId22"/>
  </p:notesMasterIdLst>
  <p:sldIdLst>
    <p:sldId id="257" r:id="rId11"/>
    <p:sldId id="259" r:id="rId12"/>
    <p:sldId id="260" r:id="rId13"/>
    <p:sldId id="261" r:id="rId14"/>
    <p:sldId id="262" r:id="rId15"/>
    <p:sldId id="263" r:id="rId16"/>
    <p:sldId id="264" r:id="rId17"/>
    <p:sldId id="265" r:id="rId18"/>
    <p:sldId id="266" r:id="rId19"/>
    <p:sldId id="267" r:id="rId20"/>
    <p:sldId id="258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16" y="9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1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5.xml"/><Relationship Id="rId23" Type="http://schemas.openxmlformats.org/officeDocument/2006/relationships/presProps" Target="presProps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9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4.xml"/><Relationship Id="rId22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34726F1-EF1B-47A0-B21A-5416A5037546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A599CA2-84C9-4BBB-A3C9-2B6E2D624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90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290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A6AA1A5-3D9A-4454-9C51-9CFF0BBAFD95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2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3312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5B4A2D8-C8AA-47A3-A574-07AB1BF4934B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A03B8BE-5508-4105-BA66-359579298A6B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A301B64-7037-44FC-BF2F-0488F230BC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24D9A93-48F3-40D2-934C-F8421EA89047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D0A4BE4-81B1-4EC2-90AC-9251FB0AF3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15FC2BB-6AF3-42FD-B5E7-6DA7210885E2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DC8F3DA-8301-41DC-9678-6E4EE1D7F8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2A015FF-251D-4851-9CD7-ADDFF444CAE5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40FF735-860B-48FA-BEE1-13BB87759C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A38BF74-3EE6-44EE-A6CF-644954120984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C4FD6B8-8F7B-46A4-92BF-20F577726D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5074115-BA7E-455C-8120-968C65983F61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38383B4-7024-4F6E-BB88-B2FA500EAC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421A9E4-A3B2-4DBD-9E05-41BF89C21EA2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0FA22F3-C507-4388-9C48-18F5EE9848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E33527F-5FDF-4AEA-9342-8B386712BEFD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10E6A34-322D-4EAE-BBA7-5DBA74982C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/>
          <p:nvPr/>
        </p:nvSpPr>
        <p:spPr>
          <a:xfrm rot="21172883" flipH="1">
            <a:off x="4068763" y="131286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6" name="Rectangle 10"/>
          <p:cNvSpPr/>
          <p:nvPr/>
        </p:nvSpPr>
        <p:spPr>
          <a:xfrm rot="21435926" flipH="1">
            <a:off x="4044950" y="126841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7" name="Rectangle 9"/>
          <p:cNvSpPr/>
          <p:nvPr/>
        </p:nvSpPr>
        <p:spPr>
          <a:xfrm>
            <a:off x="4065588" y="1252538"/>
            <a:ext cx="3840162" cy="3840162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325" y="1181100"/>
            <a:ext cx="3978275" cy="39782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8C1A788-9B2C-4522-AD04-C3C23AFB0599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8AD0BF3-3EFE-4519-AA62-4DC63C345B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3BDC751-B7F4-4DD5-A94B-85135CB676F8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58EE1C0-AD6A-4A17-9B35-D5F7E75472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DAE2CDA-0176-466E-8202-89CB1EBCF877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E865097-EB5D-4A6D-89DB-645B93086F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FB653-849C-4B9E-B975-103081C344D7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85E08E-4DAB-4F48-9BFF-963C854D8E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619D1-EAC3-45EE-8802-82F527047980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AE2AE0-152A-4F69-ABAE-6710927360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FD942-24B2-46E2-9DE2-1D486D08D9EE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3245C-8E69-4D3B-8D99-C5DAAEE83C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52E941-425B-4644-9360-98D362E2C664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E1C34D-2943-400C-B575-BCB0B0C799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365A03-D82D-4758-B47D-1774DE3D6FC3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9F650F-FE4B-48B2-91D3-F9539A19C9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4A4ECC-F6D4-4D38-859E-AE622DFEF658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43B261-D568-406B-A46A-772A826FE8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9A3037-598C-41B1-9361-AAA530F7EFDE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7F6D76-7480-44D7-8A72-38D59104A8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53400-4A70-48D0-88A7-E59FD85EE833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6DBFC-0CBC-4ABF-9FA1-52A362B5B6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>
            <a:normAutofit/>
          </a:bodyPr>
          <a:lstStyle>
            <a:lvl1pPr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B8B62E-19AF-4DA8-B413-93FD2CE97B82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4527E1-BF41-44BD-9E1B-05AABEE844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5E8986-CB2B-4D67-A55C-F4606052A19C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FC3978-8036-40DB-8C3A-EFB1A127B1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69DB8-12CC-41FE-B17F-884A614D70D0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F84497-CDBC-4765-8276-B79BC95367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BD05C6-3071-4D03-906C-50779ABE4D92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F37CB2-9139-4C7E-ACA5-D358F2BACC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2023CF-0B58-4761-8000-3FC8A4F4E34C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49B956-E4F0-4DF4-BC57-AC9AC92A0E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889D39-2424-48A0-A18E-5E2BCD1364BB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B66966-3C1C-4F67-97AC-A8EF3CACC3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F9F730-8A17-4497-9DAC-215D8BF19670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D9C04-3A42-4C7D-AB80-D8D9D0FAA0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1603A5-DF1C-4720-9323-E45447748EA7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92CBC6-74F3-40BE-AA4E-96490DFAB7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D8EFC-F3B7-4E93-BBFF-BCD32717B957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42390-B900-4A06-B875-E05452CBBB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547E9E-3399-425D-9B28-2DEC8B9D5016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A5C90B-02B0-46D0-9C6C-57F00E5846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9F6D79-2665-47E8-A2E4-07C38A41CA69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1862D-6E20-41D3-916F-EBF2C9502A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>
            <a:normAutofit/>
          </a:bodyPr>
          <a:lstStyle>
            <a:lvl1pPr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9E2BAF-B861-4418-991C-72D0935BA2FA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D1E995-B119-418D-8CE5-86356F803A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4B296-0EDD-4BB3-BAAF-91ED61736857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65D67-A9F4-4ABA-A7F4-1D44F8213A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BB78B2-B0F9-41CB-B025-C4472460626B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E4B309-F415-4FE3-BC04-21702A6CD7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863BB3-24A2-412E-9123-F6853C0EA74E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B40475-869F-43FA-B2FC-089BFA2786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85F930-A8AB-4D39-8AAB-372592060F5E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9F2A90-D893-41CA-81B5-0B06D69687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5A3159-CDE5-4E67-A7A5-210620AB4818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901D58-A340-467C-9A36-E594648F9A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E94D8-1B84-4D67-8250-A70542E72B4A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BB6CF7-C999-4CF1-82C1-4E0E926D42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27D21F-121C-438C-9EDF-AE92E59942F0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10F69E-358A-42D7-9D9F-EBD57A6B35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03C1C-30B7-4F11-AFE2-AE2FDF7AB248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158E01-9B03-4650-94C1-BAC1B4F15D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CBF54E-BC4A-46B7-9150-FB91A42D1653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32CBC5-8282-4CF0-8196-38A9C5C2D3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04E6CC-F802-4B7A-BD78-C3DF2F0CCA06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EF7E87-6829-40F6-B65D-8E3957B191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>
            <a:normAutofit/>
          </a:bodyPr>
          <a:lstStyle>
            <a:lvl1pPr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F5F98A-F4B0-42F1-B5BC-F6262B8F3EB1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E4B220-B0DA-41E3-A725-FB9F1696E5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629CC1-7FBA-4B5C-8954-AC6CF01F4098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EA4EEE-D607-4D4A-8D62-F2F2FAA216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9DE981-0A47-412B-92D7-A2C508A38E14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F313E9-5F2E-44E4-8B7F-11FFC0EF01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FD4ED1-B340-4339-89EC-93601197572E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D59815-50D4-4105-ACBE-AAEC112860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92B88E-1D93-46CE-966B-0761A91F2894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7053C3-B25C-4709-B4C7-FF1F495403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1C972-C031-4C6F-8B81-D088AF9017EF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66EDDD-3FA4-451F-ADD9-8E4F58C0B8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AE4CE-4455-453C-8E86-970EF7CD0FA7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10E971-4210-40FF-B426-CCBDB57D92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8CFB25-78DE-4081-B1DB-252FD85D52E2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AC9C92-F565-4C08-BEE2-88F9332303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664288-EB30-40AD-8C27-E4BA4B11BB44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3AE55C-34D3-40A3-9B4E-3BD671D8EE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A0505-88A6-4C0A-8909-0BDAD5BC6851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3802F8-72DA-45F4-A32A-3E9D17D6D0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DC3EED-EE91-4011-BAF7-D8F2A49B021D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D38EE6-4040-47B5-B784-581CBDD43C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>
            <a:normAutofit/>
          </a:bodyPr>
          <a:lstStyle>
            <a:lvl1pPr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F68AE-FAEA-42E8-AC06-AC5C3A3580EC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2072FF-A712-4D08-BBF7-66331E230C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5B05A7-AD65-4F07-B822-C4BA51DFA1EB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6FC0BA-BDB5-4777-B7B9-6A105766DE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F1F78-D2D4-41FE-AFC6-A8C9442B7B5D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3B6BC-E9F2-4A14-BEF7-AF7F11B874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639DEC-BC22-419D-8B1A-BDBC7EBFEDCA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7053C8-60FB-41F0-B58E-EF89825C5D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D24F9-12D1-43E8-894F-44B5ADD32395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FC916-2D83-4B2E-92B7-9274C9674E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7268A-B0E4-4999-96D9-B4726B6B9A0E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F5F9A2-98B4-40BA-A12F-6C5B7F5148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086DEB-C6B4-4726-A711-FA39A078E415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616DD4-B016-4F66-8519-A06BBDC1B0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0C8D83-C76D-42F5-A1A1-3E74E05E8032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08BC15-F327-477F-B00A-39EB3852A2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3507B4-404C-4292-8839-ABA4DEEB4402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438DF-8ACB-4E94-AE53-B8C8BC5A1A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3428B-250E-4643-94AA-A141C0195F38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920BE-6913-413B-A907-0E4AF7BADF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E8DFE-EA2D-4984-AD84-34574D825550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C30C8-AF5E-46DB-8D6C-33D384C176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>
            <a:normAutofit/>
          </a:bodyPr>
          <a:lstStyle>
            <a:lvl1pPr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08E080-DB2A-4E74-932F-712A9FF90D29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8D15-01E0-483C-A9E7-3575AF878E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CE1328-9246-45E2-9F69-58F1BC5A17A2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6CCED3-BDFF-4A25-B0B1-3BE9BDA794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E9C125-A37F-4CF9-B227-2E4F47515F00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31FE1-11C4-40BC-955A-9882F9832F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4BD4B-9AAA-4453-B0F9-8EB699F9BA8B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20E59-65EE-4521-8475-FC841515CD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A16D79-EC89-4557-8CC0-E7DB6BA7C0F7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9D814-6780-47E3-BA6A-25ABD61C88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4A31B3-0507-459F-B8A2-3520861205E8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5D32BA-B59A-4059-9E02-81FAE70A2E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E6B479-5BB3-4E94-A7EF-D32D0769668F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9FC73D-A09E-4E30-B281-ADF99361A2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AFF2B8-0AC9-4FE0-8E47-111607753D66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9725B1-A124-4156-BAF5-41B58EA6C4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264A08-F697-400E-AFC0-A42BA67589E3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10EBDA-76C3-49B2-86E3-5A1A8ACA61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D9ABE-520E-4167-B473-B7BA6AEF4E12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A0140F-4CBF-4988-B00E-71CE405E83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389D7C-A328-4194-840E-3FE530AFBE3B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87F46-EA7C-468D-90BA-D45AA7DA62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>
            <a:normAutofit/>
          </a:bodyPr>
          <a:lstStyle>
            <a:lvl1pPr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A573B4-9C5F-438E-8DB9-6B740920802E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B36AF-71F1-4F74-A37A-1AB65AB9C6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151792-2A3F-4824-960A-5ED7453406F4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B6D50C-B9D1-4912-956D-0C63F6B497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898E0C-BD50-433F-822F-5523CDC20C30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76750F-C1B0-4555-9300-64EFF6FBBD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D95E0-1BB9-414F-9228-76C979569D5D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2750B-1234-4973-A8F8-9A95594580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B66A0B-3B34-4917-BF11-03156A69E367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9977B6-ADBB-4D7D-8AF3-65F44D53F1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FDA6C-13C1-45B6-948B-61B2C2B9BE39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9EFAF6-844C-4E08-955D-3589ECBE0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56555E-EFA5-4C45-9854-C6D9FEB160F4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26CB58-1174-442E-8D23-C7C172A645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73D5A1-6663-4899-A85E-F28DF9B7D9C1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9B5481-9EE6-4E5B-A134-0E9E375EB5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3D2EC-06BF-49CB-B4F2-3A06C6F4EF38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8B8AA-550E-47CF-897E-7AE05FDE62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30B36-47CE-4DA3-8660-73EEFE5BD47E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3AF4A9-B9D7-4EF2-9F71-49CA4373E7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E2513C-3CFF-44EC-8D73-BEC02AFACA04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456EB7-2433-4F38-A3C2-6BC4221FDB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>
            <a:normAutofit/>
          </a:bodyPr>
          <a:lstStyle>
            <a:lvl1pPr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EF898A-2371-4DC6-AC2E-50DE70F2A7D8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9ED37C-4EE9-467D-B474-C636318651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61D1AC-DFAB-48E8-B291-B3039DB8D287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2C92F-8F86-442E-AA73-DB20294725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1378CF-C3AB-41C4-B55B-40801B501B34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132F5A-0C41-4B12-9A6E-EF48C2259F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C808AD-1721-4FD3-9B20-3ACE23A057C0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D8A119-A7D4-40AE-9C1B-159C3058D8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F75E1-3DBC-4F4F-AC35-A5A3867AACD5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9C916B-F016-4855-90EE-41A08BD046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484A37-C5CF-4E23-872A-56FA926C26E9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88E26A-602C-4272-BD63-2586129F0E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35FE48-0805-4901-BAD6-C9B136B603E2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ED588D-3106-4F02-8C72-0D7C4546AD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CE6B15-13E9-4BDA-A073-96490FA7AF18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A41470-1A5B-4E70-917B-FFFA311F23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5CC3A4-3436-4DA4-B238-CE68EBCC61E9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5E93BF-E57F-42D3-811B-92887CF0B6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98CECE-8A4F-44D4-B8BB-A85902A15222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9F113-E331-494D-9318-6D4F4D65C7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F76A4-B112-40B9-B952-9DB91D8501F8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D7EB3C-D8B8-4E4A-AF6E-63ADB73699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>
            <a:normAutofit/>
          </a:bodyPr>
          <a:lstStyle>
            <a:lvl1pPr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B4B3E-3234-4237-B58D-CB05BFB8A65F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45EB82-280C-4E0B-882A-2738D9F9BF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1AD71-94A6-4FFF-A647-1D033506EBBD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7EFD09-B403-4D0E-A135-76476A122D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DDEABA-8545-4DF6-B226-FC3A29256B21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5E16F-4244-454F-BFA8-3655027691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48A3FB-259D-4349-9EE3-C3BEC33190EF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F595CE-A6D0-42B4-B46B-2BF098EE5D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86DDED-14F1-4BEA-9DB6-A9EF5F715FEF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1C7-5787-42CE-B803-5B59A28F76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3BA6C-3112-4679-B4F6-641A2790BE7F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EEFFE7-8C1E-49C9-9BC8-98B12887D3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48ECA-17C2-4C66-B302-CFF34BF57CE6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658174-AEE7-47D2-B968-E330FAEBC0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68355E-96F8-4CC0-93BC-FBF6A2665E7B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B2426B-AEE0-4F9F-BF57-D33B98A049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C80629-A9BE-4EEF-8318-966166C6939B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DECD21-A5CE-42F5-ADF6-00041B0790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E48FB2-2143-43BD-8682-A31525845D84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B40294-5771-4DBF-9EFA-50D21C2836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FCA32A-9880-41FF-963F-588D6A0CA184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07EB3D-1CB7-4282-AE6A-0A874CEA52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>
            <a:normAutofit/>
          </a:bodyPr>
          <a:lstStyle>
            <a:lvl1pPr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4A5E35-EE75-4E7F-8F9F-95B74C98F4FE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3B6309-6F84-4938-8E0A-B50ECA7E60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CED272-99B7-4B0A-93C7-0100BA9D851E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17EC4-2FEA-4D3D-9B59-52D5D0FB05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421CAC-B9AD-47DB-B5A5-1DBABCA0D9FB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555FCE-AC8F-4E79-97EF-1900771AE3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125955" name="Rectangle 3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smtClean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fld id="{4F1D4EA0-92B6-402F-A7A0-64825998FD41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fld id="{AB90ADF0-BA70-4E23-B9F7-1DECC0245A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1" r:id="rId1"/>
    <p:sldLayoutId id="2147483892" r:id="rId2"/>
    <p:sldLayoutId id="2147483893" r:id="rId3"/>
    <p:sldLayoutId id="2147483894" r:id="rId4"/>
    <p:sldLayoutId id="2147483895" r:id="rId5"/>
    <p:sldLayoutId id="2147483896" r:id="rId6"/>
    <p:sldLayoutId id="2147483897" r:id="rId7"/>
    <p:sldLayoutId id="2147483898" r:id="rId8"/>
    <p:sldLayoutId id="2147483899" r:id="rId9"/>
    <p:sldLayoutId id="2147483900" r:id="rId10"/>
    <p:sldLayoutId id="2147483901" r:id="rId11"/>
  </p:sldLayoutIdLst>
  <p:txStyles>
    <p:titleStyle>
      <a:lvl1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Arial" charset="0"/>
          <a:ea typeface="+mj-ea"/>
          <a:cs typeface="+mj-cs"/>
        </a:defRPr>
      </a:lvl1pPr>
      <a:lvl2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2pPr>
      <a:lvl3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3pPr>
      <a:lvl4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4pPr>
      <a:lvl5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2588" indent="-27305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Arial" charset="0"/>
          <a:ea typeface="+mn-ea"/>
          <a:cs typeface="+mn-cs"/>
        </a:defRPr>
      </a:lvl1pPr>
      <a:lvl2pPr marL="676275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Arial" charset="0"/>
          <a:ea typeface="+mn-ea"/>
          <a:cs typeface="+mn-cs"/>
        </a:defRPr>
      </a:lvl2pPr>
      <a:lvl3pPr marL="931863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Arial" charset="0"/>
          <a:ea typeface="+mn-ea"/>
          <a:cs typeface="+mn-cs"/>
        </a:defRPr>
      </a:lvl3pPr>
      <a:lvl4pPr marL="1196975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4pPr>
      <a:lvl5pPr marL="1462088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321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2179638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9F5549B-3FD9-4B9B-9194-0E39968E2E8D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 smtClean="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F78826C-7A5C-41D6-88DA-516D677D91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02" r:id="rId1"/>
    <p:sldLayoutId id="2147483834" r:id="rId2"/>
    <p:sldLayoutId id="2147483903" r:id="rId3"/>
    <p:sldLayoutId id="2147483833" r:id="rId4"/>
    <p:sldLayoutId id="2147483832" r:id="rId5"/>
    <p:sldLayoutId id="2147483831" r:id="rId6"/>
    <p:sldLayoutId id="2147483830" r:id="rId7"/>
    <p:sldLayoutId id="2147483904" r:id="rId8"/>
    <p:sldLayoutId id="2147483905" r:id="rId9"/>
    <p:sldLayoutId id="2147483829" r:id="rId10"/>
    <p:sldLayoutId id="214748382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rgbClr val="FFFFD2"/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9pPr>
    </p:titleStyle>
    <p:bodyStyle>
      <a:lvl1pPr marL="319088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23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2338" indent="-273050" algn="l" rtl="0" fontAlgn="base">
        <a:spcBef>
          <a:spcPct val="20000"/>
        </a:spcBef>
        <a:spcAft>
          <a:spcPct val="0"/>
        </a:spcAft>
        <a:buClr>
          <a:srgbClr val="FF953E"/>
        </a:buClr>
        <a:buFont typeface="Wingdings 2" pitchFamily="18" charset="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F8BD52"/>
        </a:buClr>
        <a:buFont typeface="Wingdings 2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228600" algn="l" rtl="0" fontAlgn="base">
        <a:spcBef>
          <a:spcPct val="20000"/>
        </a:spcBef>
        <a:spcAft>
          <a:spcPct val="0"/>
        </a:spcAft>
        <a:buClr>
          <a:srgbClr val="46A6BD"/>
        </a:buClr>
        <a:buFont typeface="Wingdings 2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60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2179638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3A6E0FD-19BB-4064-9CB8-124248B8BB3E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 smtClean="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ACDA49-6020-42EA-B3E4-4144C0C57B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06" r:id="rId1"/>
    <p:sldLayoutId id="2147483841" r:id="rId2"/>
    <p:sldLayoutId id="2147483907" r:id="rId3"/>
    <p:sldLayoutId id="2147483840" r:id="rId4"/>
    <p:sldLayoutId id="2147483839" r:id="rId5"/>
    <p:sldLayoutId id="2147483838" r:id="rId6"/>
    <p:sldLayoutId id="2147483837" r:id="rId7"/>
    <p:sldLayoutId id="2147483908" r:id="rId8"/>
    <p:sldLayoutId id="2147483909" r:id="rId9"/>
    <p:sldLayoutId id="2147483836" r:id="rId10"/>
    <p:sldLayoutId id="214748383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rgbClr val="FFFFD2"/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9pPr>
    </p:titleStyle>
    <p:bodyStyle>
      <a:lvl1pPr marL="319088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23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2338" indent="-273050" algn="l" rtl="0" fontAlgn="base">
        <a:spcBef>
          <a:spcPct val="20000"/>
        </a:spcBef>
        <a:spcAft>
          <a:spcPct val="0"/>
        </a:spcAft>
        <a:buClr>
          <a:srgbClr val="FF953E"/>
        </a:buClr>
        <a:buFont typeface="Wingdings 2" pitchFamily="18" charset="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F8BD52"/>
        </a:buClr>
        <a:buFont typeface="Wingdings 2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228600" algn="l" rtl="0" fontAlgn="base">
        <a:spcBef>
          <a:spcPct val="20000"/>
        </a:spcBef>
        <a:spcAft>
          <a:spcPct val="0"/>
        </a:spcAft>
        <a:buClr>
          <a:srgbClr val="46A6BD"/>
        </a:buClr>
        <a:buFont typeface="Wingdings 2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7897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2179638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A96802B-0D4A-4662-B0C3-5E215BF069CE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 smtClean="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89D3830-6F54-40EE-A1DE-72D523A77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10" r:id="rId1"/>
    <p:sldLayoutId id="2147483848" r:id="rId2"/>
    <p:sldLayoutId id="2147483911" r:id="rId3"/>
    <p:sldLayoutId id="2147483847" r:id="rId4"/>
    <p:sldLayoutId id="2147483846" r:id="rId5"/>
    <p:sldLayoutId id="2147483845" r:id="rId6"/>
    <p:sldLayoutId id="2147483844" r:id="rId7"/>
    <p:sldLayoutId id="2147483912" r:id="rId8"/>
    <p:sldLayoutId id="2147483913" r:id="rId9"/>
    <p:sldLayoutId id="2147483843" r:id="rId10"/>
    <p:sldLayoutId id="214748384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rgbClr val="FFFFD2"/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9pPr>
    </p:titleStyle>
    <p:bodyStyle>
      <a:lvl1pPr marL="319088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23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2338" indent="-273050" algn="l" rtl="0" fontAlgn="base">
        <a:spcBef>
          <a:spcPct val="20000"/>
        </a:spcBef>
        <a:spcAft>
          <a:spcPct val="0"/>
        </a:spcAft>
        <a:buClr>
          <a:srgbClr val="FF953E"/>
        </a:buClr>
        <a:buFont typeface="Wingdings 2" pitchFamily="18" charset="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F8BD52"/>
        </a:buClr>
        <a:buFont typeface="Wingdings 2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228600" algn="l" rtl="0" fontAlgn="base">
        <a:spcBef>
          <a:spcPct val="20000"/>
        </a:spcBef>
        <a:spcAft>
          <a:spcPct val="0"/>
        </a:spcAft>
        <a:buClr>
          <a:srgbClr val="46A6BD"/>
        </a:buClr>
        <a:buFont typeface="Wingdings 2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0185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2179638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432F8E0-0BAD-499E-B7CF-63E99417F56F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 smtClean="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E9D993-4C7C-407F-B565-B6FA5DF56C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14" r:id="rId1"/>
    <p:sldLayoutId id="2147483855" r:id="rId2"/>
    <p:sldLayoutId id="2147483915" r:id="rId3"/>
    <p:sldLayoutId id="2147483854" r:id="rId4"/>
    <p:sldLayoutId id="2147483853" r:id="rId5"/>
    <p:sldLayoutId id="2147483852" r:id="rId6"/>
    <p:sldLayoutId id="2147483851" r:id="rId7"/>
    <p:sldLayoutId id="2147483916" r:id="rId8"/>
    <p:sldLayoutId id="2147483917" r:id="rId9"/>
    <p:sldLayoutId id="2147483850" r:id="rId10"/>
    <p:sldLayoutId id="214748384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rgbClr val="FFFFD2"/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9pPr>
    </p:titleStyle>
    <p:bodyStyle>
      <a:lvl1pPr marL="319088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23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2338" indent="-273050" algn="l" rtl="0" fontAlgn="base">
        <a:spcBef>
          <a:spcPct val="20000"/>
        </a:spcBef>
        <a:spcAft>
          <a:spcPct val="0"/>
        </a:spcAft>
        <a:buClr>
          <a:srgbClr val="FF953E"/>
        </a:buClr>
        <a:buFont typeface="Wingdings 2" pitchFamily="18" charset="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F8BD52"/>
        </a:buClr>
        <a:buFont typeface="Wingdings 2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228600" algn="l" rtl="0" fontAlgn="base">
        <a:spcBef>
          <a:spcPct val="20000"/>
        </a:spcBef>
        <a:spcAft>
          <a:spcPct val="0"/>
        </a:spcAft>
        <a:buClr>
          <a:srgbClr val="46A6BD"/>
        </a:buClr>
        <a:buFont typeface="Wingdings 2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62473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2179638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B2BBCC9-D02F-4DBE-866E-F8A82BFC7D3A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 smtClean="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F479E7A-7218-439B-8A7B-6C90AE6DE0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18" r:id="rId1"/>
    <p:sldLayoutId id="2147483862" r:id="rId2"/>
    <p:sldLayoutId id="2147483919" r:id="rId3"/>
    <p:sldLayoutId id="2147483861" r:id="rId4"/>
    <p:sldLayoutId id="2147483860" r:id="rId5"/>
    <p:sldLayoutId id="2147483859" r:id="rId6"/>
    <p:sldLayoutId id="2147483858" r:id="rId7"/>
    <p:sldLayoutId id="2147483920" r:id="rId8"/>
    <p:sldLayoutId id="2147483921" r:id="rId9"/>
    <p:sldLayoutId id="2147483857" r:id="rId10"/>
    <p:sldLayoutId id="214748385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rgbClr val="FFFFD2"/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9pPr>
    </p:titleStyle>
    <p:bodyStyle>
      <a:lvl1pPr marL="319088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23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2338" indent="-273050" algn="l" rtl="0" fontAlgn="base">
        <a:spcBef>
          <a:spcPct val="20000"/>
        </a:spcBef>
        <a:spcAft>
          <a:spcPct val="0"/>
        </a:spcAft>
        <a:buClr>
          <a:srgbClr val="FF953E"/>
        </a:buClr>
        <a:buFont typeface="Wingdings 2" pitchFamily="18" charset="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F8BD52"/>
        </a:buClr>
        <a:buFont typeface="Wingdings 2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228600" algn="l" rtl="0" fontAlgn="base">
        <a:spcBef>
          <a:spcPct val="20000"/>
        </a:spcBef>
        <a:spcAft>
          <a:spcPct val="0"/>
        </a:spcAft>
        <a:buClr>
          <a:srgbClr val="46A6BD"/>
        </a:buClr>
        <a:buFont typeface="Wingdings 2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4761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2179638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EFD402-C795-4890-B6AC-F6F4F6D8CF2E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 smtClean="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81B3C75-5EA8-4248-B736-BFE5C5C480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22" r:id="rId1"/>
    <p:sldLayoutId id="2147483869" r:id="rId2"/>
    <p:sldLayoutId id="2147483923" r:id="rId3"/>
    <p:sldLayoutId id="2147483868" r:id="rId4"/>
    <p:sldLayoutId id="2147483867" r:id="rId5"/>
    <p:sldLayoutId id="2147483866" r:id="rId6"/>
    <p:sldLayoutId id="2147483865" r:id="rId7"/>
    <p:sldLayoutId id="2147483924" r:id="rId8"/>
    <p:sldLayoutId id="2147483925" r:id="rId9"/>
    <p:sldLayoutId id="2147483864" r:id="rId10"/>
    <p:sldLayoutId id="2147483863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rgbClr val="FFFFD2"/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9pPr>
    </p:titleStyle>
    <p:bodyStyle>
      <a:lvl1pPr marL="319088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23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2338" indent="-273050" algn="l" rtl="0" fontAlgn="base">
        <a:spcBef>
          <a:spcPct val="20000"/>
        </a:spcBef>
        <a:spcAft>
          <a:spcPct val="0"/>
        </a:spcAft>
        <a:buClr>
          <a:srgbClr val="FF953E"/>
        </a:buClr>
        <a:buFont typeface="Wingdings 2" pitchFamily="18" charset="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F8BD52"/>
        </a:buClr>
        <a:buFont typeface="Wingdings 2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228600" algn="l" rtl="0" fontAlgn="base">
        <a:spcBef>
          <a:spcPct val="20000"/>
        </a:spcBef>
        <a:spcAft>
          <a:spcPct val="0"/>
        </a:spcAft>
        <a:buClr>
          <a:srgbClr val="46A6BD"/>
        </a:buClr>
        <a:buFont typeface="Wingdings 2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704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2179638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DFA2EC-68B8-4E0C-AEAA-BC290393DBD1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 smtClean="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F9C17BA-D6C5-40C1-8F14-2FA4E7CCE3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26" r:id="rId1"/>
    <p:sldLayoutId id="2147483876" r:id="rId2"/>
    <p:sldLayoutId id="2147483927" r:id="rId3"/>
    <p:sldLayoutId id="2147483875" r:id="rId4"/>
    <p:sldLayoutId id="2147483874" r:id="rId5"/>
    <p:sldLayoutId id="2147483873" r:id="rId6"/>
    <p:sldLayoutId id="2147483872" r:id="rId7"/>
    <p:sldLayoutId id="2147483928" r:id="rId8"/>
    <p:sldLayoutId id="2147483929" r:id="rId9"/>
    <p:sldLayoutId id="2147483871" r:id="rId10"/>
    <p:sldLayoutId id="214748387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rgbClr val="FFFFD2"/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9pPr>
    </p:titleStyle>
    <p:bodyStyle>
      <a:lvl1pPr marL="319088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23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2338" indent="-273050" algn="l" rtl="0" fontAlgn="base">
        <a:spcBef>
          <a:spcPct val="20000"/>
        </a:spcBef>
        <a:spcAft>
          <a:spcPct val="0"/>
        </a:spcAft>
        <a:buClr>
          <a:srgbClr val="FF953E"/>
        </a:buClr>
        <a:buFont typeface="Wingdings 2" pitchFamily="18" charset="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F8BD52"/>
        </a:buClr>
        <a:buFont typeface="Wingdings 2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228600" algn="l" rtl="0" fontAlgn="base">
        <a:spcBef>
          <a:spcPct val="20000"/>
        </a:spcBef>
        <a:spcAft>
          <a:spcPct val="0"/>
        </a:spcAft>
        <a:buClr>
          <a:srgbClr val="46A6BD"/>
        </a:buClr>
        <a:buFont typeface="Wingdings 2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9337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2179638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D1FE2DA-F370-4A42-A284-EA56DEACB33C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 smtClean="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13B0EA8-4FC9-40A2-99E0-8D9E80221A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30" r:id="rId1"/>
    <p:sldLayoutId id="2147483883" r:id="rId2"/>
    <p:sldLayoutId id="2147483931" r:id="rId3"/>
    <p:sldLayoutId id="2147483882" r:id="rId4"/>
    <p:sldLayoutId id="2147483881" r:id="rId5"/>
    <p:sldLayoutId id="2147483880" r:id="rId6"/>
    <p:sldLayoutId id="2147483879" r:id="rId7"/>
    <p:sldLayoutId id="2147483932" r:id="rId8"/>
    <p:sldLayoutId id="2147483933" r:id="rId9"/>
    <p:sldLayoutId id="2147483878" r:id="rId10"/>
    <p:sldLayoutId id="214748387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rgbClr val="FFFFD2"/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9pPr>
    </p:titleStyle>
    <p:bodyStyle>
      <a:lvl1pPr marL="319088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23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2338" indent="-273050" algn="l" rtl="0" fontAlgn="base">
        <a:spcBef>
          <a:spcPct val="20000"/>
        </a:spcBef>
        <a:spcAft>
          <a:spcPct val="0"/>
        </a:spcAft>
        <a:buClr>
          <a:srgbClr val="FF953E"/>
        </a:buClr>
        <a:buFont typeface="Wingdings 2" pitchFamily="18" charset="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F8BD52"/>
        </a:buClr>
        <a:buFont typeface="Wingdings 2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228600" algn="l" rtl="0" fontAlgn="base">
        <a:spcBef>
          <a:spcPct val="20000"/>
        </a:spcBef>
        <a:spcAft>
          <a:spcPct val="0"/>
        </a:spcAft>
        <a:buClr>
          <a:srgbClr val="46A6BD"/>
        </a:buClr>
        <a:buFont typeface="Wingdings 2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1625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2179638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1AF770-E9E1-4A15-AFFC-CE09F0C40D12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 smtClean="0">
                <a:solidFill>
                  <a:srgbClr val="FFF9E5">
                    <a:shade val="5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6D8C11-1957-4D7F-930C-46E498961E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34" r:id="rId1"/>
    <p:sldLayoutId id="2147483890" r:id="rId2"/>
    <p:sldLayoutId id="2147483935" r:id="rId3"/>
    <p:sldLayoutId id="2147483889" r:id="rId4"/>
    <p:sldLayoutId id="2147483888" r:id="rId5"/>
    <p:sldLayoutId id="2147483887" r:id="rId6"/>
    <p:sldLayoutId id="2147483886" r:id="rId7"/>
    <p:sldLayoutId id="2147483936" r:id="rId8"/>
    <p:sldLayoutId id="2147483937" r:id="rId9"/>
    <p:sldLayoutId id="2147483885" r:id="rId10"/>
    <p:sldLayoutId id="214748388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rgbClr val="FFFFD2"/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800" b="1">
          <a:solidFill>
            <a:srgbClr val="FFFFD2"/>
          </a:solidFill>
          <a:latin typeface="Corbel" pitchFamily="34" charset="0"/>
        </a:defRPr>
      </a:lvl9pPr>
    </p:titleStyle>
    <p:bodyStyle>
      <a:lvl1pPr marL="319088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23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2338" indent="-273050" algn="l" rtl="0" fontAlgn="base">
        <a:spcBef>
          <a:spcPct val="20000"/>
        </a:spcBef>
        <a:spcAft>
          <a:spcPct val="0"/>
        </a:spcAft>
        <a:buClr>
          <a:srgbClr val="FF953E"/>
        </a:buClr>
        <a:buFont typeface="Wingdings 2" pitchFamily="18" charset="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F8BD52"/>
        </a:buClr>
        <a:buFont typeface="Wingdings 2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228600" algn="l" rtl="0" fontAlgn="base">
        <a:spcBef>
          <a:spcPct val="20000"/>
        </a:spcBef>
        <a:spcAft>
          <a:spcPct val="0"/>
        </a:spcAft>
        <a:buClr>
          <a:srgbClr val="46A6BD"/>
        </a:buClr>
        <a:buFont typeface="Wingdings 2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8.gi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gif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7.xml"/><Relationship Id="rId6" Type="http://schemas.openxmlformats.org/officeDocument/2006/relationships/image" Target="../media/image17.png"/><Relationship Id="rId5" Type="http://schemas.openxmlformats.org/officeDocument/2006/relationships/image" Target="../media/image16.wmf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90.xml"/><Relationship Id="rId4" Type="http://schemas.openxmlformats.org/officeDocument/2006/relationships/image" Target="../media/image2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7" Type="http://schemas.openxmlformats.org/officeDocument/2006/relationships/image" Target="../media/image31.w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06.xml"/><Relationship Id="rId6" Type="http://schemas.openxmlformats.org/officeDocument/2006/relationships/image" Target="../media/image30.wmf"/><Relationship Id="rId5" Type="http://schemas.openxmlformats.org/officeDocument/2006/relationships/image" Target="../media/image29.wmf"/><Relationship Id="rId4" Type="http://schemas.openxmlformats.org/officeDocument/2006/relationships/image" Target="../media/image28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8" name="Object 4"/>
          <p:cNvGraphicFramePr>
            <a:graphicFrameLocks noGrp="1" noChangeAspect="1"/>
          </p:cNvGraphicFramePr>
          <p:nvPr>
            <p:ph idx="1"/>
          </p:nvPr>
        </p:nvGraphicFramePr>
        <p:xfrm>
          <a:off x="4763" y="-20638"/>
          <a:ext cx="9085262" cy="6815138"/>
        </p:xfrm>
        <a:graphic>
          <a:graphicData uri="http://schemas.openxmlformats.org/presentationml/2006/ole">
            <p:oleObj spid="_x0000_s1028" name="Prezentace" r:id="rId3" imgW="4370726" imgH="3278278" progId="PowerPoint.Show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836713"/>
            <a:ext cx="9144000" cy="3024336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8800" dirty="0" smtClean="0">
                <a:solidFill>
                  <a:srgbClr val="FFFF00"/>
                </a:solidFill>
                <a:effectLst>
                  <a:reflection blurRad="12000" stA="25000" endPos="49000" dist="5000" dir="5400000" sy="-100000" algn="bl" rotWithShape="0"/>
                </a:effectLst>
                <a:latin typeface="Arial Black" pitchFamily="34" charset="0"/>
              </a:rPr>
              <a:t>MECHANICKÁ ENERGIE</a:t>
            </a:r>
            <a:endParaRPr lang="cs-CZ" sz="8800" dirty="0">
              <a:solidFill>
                <a:srgbClr val="FFFF00"/>
              </a:solidFill>
              <a:effectLst>
                <a:reflection blurRad="12000" stA="25000" endPos="49000" dist="5000" dir="5400000" sy="-100000" algn="bl" rotWithShape="0"/>
              </a:effectLst>
              <a:latin typeface="Arial Black" pitchFamily="34" charset="0"/>
            </a:endParaRPr>
          </a:p>
        </p:txBody>
      </p:sp>
      <p:pic>
        <p:nvPicPr>
          <p:cNvPr id="1026" name="Picture 2" descr="C:\Users\ZSTREBON\AppData\Local\Microsoft\Windows\Temporary Internet Files\Content.IE5\JWNLB98A\MP90038745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4192588"/>
            <a:ext cx="3170237" cy="226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Users\ZSTREBON\AppData\Local\Microsoft\Windows\Temporary Internet Files\Content.IE5\JWNLB98A\MC90000758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04025" y="3765550"/>
            <a:ext cx="1731963" cy="2687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8012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rgbClr val="FFFF00"/>
                </a:solidFill>
                <a:effectLst/>
                <a:latin typeface="Arial Black" pitchFamily="34" charset="0"/>
              </a:rPr>
              <a:t>Umíš odpovědět</a:t>
            </a:r>
            <a:endParaRPr lang="cs-CZ" sz="5400" dirty="0">
              <a:solidFill>
                <a:srgbClr val="FFFF00"/>
              </a:solidFill>
              <a:effectLst/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412875"/>
            <a:ext cx="8856662" cy="5445125"/>
          </a:xfrm>
        </p:spPr>
        <p:txBody>
          <a:bodyPr/>
          <a:lstStyle/>
          <a:p>
            <a:pPr marL="0" indent="0" algn="ctr">
              <a:buFont typeface="Wingdings 2" pitchFamily="18" charset="2"/>
              <a:buNone/>
            </a:pPr>
            <a:r>
              <a:rPr lang="cs-CZ" sz="9600" b="1" smtClean="0">
                <a:solidFill>
                  <a:srgbClr val="FFFF00"/>
                </a:solidFill>
                <a:latin typeface="Arial Black" pitchFamily="34" charset="0"/>
              </a:rPr>
              <a:t>?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3600" b="1" smtClean="0">
                <a:solidFill>
                  <a:srgbClr val="FFFF00"/>
                </a:solidFill>
                <a:latin typeface="Arial Black" pitchFamily="34" charset="0"/>
              </a:rPr>
              <a:t>1. Které těleso má mech. energii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3600" b="1" smtClean="0">
                <a:solidFill>
                  <a:srgbClr val="FFFF00"/>
                </a:solidFill>
                <a:latin typeface="Arial Black" pitchFamily="34" charset="0"/>
              </a:rPr>
              <a:t>2. Na čem závisí mech. energie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3600" b="1" smtClean="0">
                <a:solidFill>
                  <a:srgbClr val="FFFF00"/>
                </a:solidFill>
                <a:latin typeface="Arial Black" pitchFamily="34" charset="0"/>
              </a:rPr>
              <a:t>3. K čemu lze využít mech. energii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3600" b="1" smtClean="0">
                <a:solidFill>
                  <a:srgbClr val="FFFF00"/>
                </a:solidFill>
                <a:latin typeface="Arial Black" pitchFamily="34" charset="0"/>
              </a:rPr>
              <a:t>    </a:t>
            </a:r>
          </a:p>
          <a:p>
            <a:pPr marL="0" indent="0">
              <a:buFont typeface="Wingdings 2" pitchFamily="18" charset="2"/>
              <a:buNone/>
            </a:pPr>
            <a:endParaRPr lang="cs-CZ" sz="3600" b="1" smtClean="0">
              <a:solidFill>
                <a:srgbClr val="FFFF00"/>
              </a:solidFill>
              <a:latin typeface="Arial Black" pitchFamily="34" charset="0"/>
            </a:endParaRPr>
          </a:p>
        </p:txBody>
      </p:sp>
      <p:pic>
        <p:nvPicPr>
          <p:cNvPr id="2051" name="Picture 3" descr="C:\Users\ZSTREBON\AppData\Local\Microsoft\Windows\Temporary Internet Files\Content.IE5\DBOT6G0E\MP90042297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1268413"/>
            <a:ext cx="2447925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C:\Users\ZSTREBON\AppData\Local\Microsoft\Windows\Temporary Internet Files\Content.IE5\JWNLB98A\MC90033959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11863" y="1268413"/>
            <a:ext cx="1751012" cy="174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 descr="C:\Users\ZSTREBON\AppData\Local\Microsoft\Windows\Temporary Internet Files\Content.IE5\O0P3MEHA\MC90033264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3850" y="4914900"/>
            <a:ext cx="2032000" cy="182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 descr="C:\Users\ZSTREBON\AppData\Local\Microsoft\Windows\Temporary Internet Files\Content.IE5\O0P3MEHA\MM900354670[1].gif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102475" y="4959350"/>
            <a:ext cx="1751013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" name="Picture 9" descr="C:\Users\ZSTREBON\AppData\Local\Microsoft\Windows\Temporary Internet Files\Content.IE5\JWNLB98A\MP900402272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44888" y="4914900"/>
            <a:ext cx="2376487" cy="190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656184"/>
          </a:xfrm>
        </p:spPr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rgbClr val="FFFF00"/>
                </a:solidFill>
                <a:effectLst/>
                <a:latin typeface="Arial Black" pitchFamily="34" charset="0"/>
              </a:rPr>
              <a:t>Druhy mechanické energie </a:t>
            </a:r>
            <a:endParaRPr lang="cs-CZ" sz="5400" dirty="0">
              <a:solidFill>
                <a:srgbClr val="FFFF00"/>
              </a:solidFill>
              <a:effectLst/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20040" indent="-320040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b="1" dirty="0" smtClean="0">
                <a:solidFill>
                  <a:srgbClr val="FFFF00"/>
                </a:solidFill>
                <a:latin typeface="Arial Black" pitchFamily="34" charset="0"/>
              </a:rPr>
              <a:t> </a:t>
            </a:r>
            <a:r>
              <a:rPr lang="cs-CZ" sz="3600" b="1" dirty="0" smtClean="0">
                <a:solidFill>
                  <a:srgbClr val="FFFF00"/>
                </a:solidFill>
                <a:latin typeface="Arial Black" pitchFamily="34" charset="0"/>
              </a:rPr>
              <a:t>pohybová / kinetická /</a:t>
            </a:r>
          </a:p>
          <a:p>
            <a:pPr marL="320040" indent="-320040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600" b="1" dirty="0">
                <a:solidFill>
                  <a:srgbClr val="FFFF00"/>
                </a:solidFill>
                <a:latin typeface="Arial Black" pitchFamily="34" charset="0"/>
              </a:rPr>
              <a:t> </a:t>
            </a:r>
            <a:r>
              <a:rPr lang="cs-CZ" sz="3600" b="1" dirty="0" smtClean="0">
                <a:solidFill>
                  <a:srgbClr val="FFFF00"/>
                </a:solidFill>
                <a:latin typeface="Arial Black" pitchFamily="34" charset="0"/>
              </a:rPr>
              <a:t>polohová / potenciální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sz="3600" b="1" dirty="0">
              <a:solidFill>
                <a:srgbClr val="FFFF00"/>
              </a:solidFill>
              <a:latin typeface="Arial Black" pitchFamily="34" charset="0"/>
            </a:endParaRPr>
          </a:p>
        </p:txBody>
      </p:sp>
      <p:pic>
        <p:nvPicPr>
          <p:cNvPr id="3074" name="Picture 2" descr="C:\Users\ZSTREBON\AppData\Local\Microsoft\Windows\Temporary Internet Files\Content.IE5\DBOT6G0E\MC90001357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4181475"/>
            <a:ext cx="2382837" cy="1963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 descr="C:\Users\ZSTREBON\AppData\Local\Microsoft\Windows\Temporary Internet Files\Content.IE5\S7678PEZ\MC90039096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08400" y="4354513"/>
            <a:ext cx="2232025" cy="1890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C:\Users\ZSTREBON\AppData\Local\Microsoft\Windows\Temporary Internet Files\Content.IE5\O0P3MEHA\MC90019818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32588" y="3946525"/>
            <a:ext cx="2157412" cy="229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 descr="C:\Users\ZSTREBON\AppData\Local\Microsoft\Windows\Temporary Internet Files\Content.IE5\O0P3MEHA\MC90019918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451725" y="1052513"/>
            <a:ext cx="1271588" cy="270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rgbClr val="FFFF00"/>
                </a:solidFill>
                <a:effectLst/>
                <a:latin typeface="Arial Black" pitchFamily="34" charset="0"/>
              </a:rPr>
              <a:t>Pohybová energie</a:t>
            </a:r>
            <a:endParaRPr lang="cs-CZ" sz="5400" dirty="0">
              <a:solidFill>
                <a:srgbClr val="FFFF00"/>
              </a:solidFill>
              <a:effectLst/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1196975"/>
            <a:ext cx="9036050" cy="554513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smtClean="0">
                <a:solidFill>
                  <a:srgbClr val="FFFF00"/>
                </a:solidFill>
                <a:latin typeface="Arial Black" pitchFamily="34" charset="0"/>
              </a:rPr>
              <a:t>energie pohybujícího se tělesa</a:t>
            </a:r>
          </a:p>
          <a:p>
            <a:pPr>
              <a:buFont typeface="Wingdings" pitchFamily="2" charset="2"/>
              <a:buChar char="q"/>
            </a:pPr>
            <a:r>
              <a:rPr lang="cs-CZ" sz="3600" b="1" smtClean="0">
                <a:solidFill>
                  <a:srgbClr val="FFFF00"/>
                </a:solidFill>
                <a:latin typeface="Arial Black" pitchFamily="34" charset="0"/>
              </a:rPr>
              <a:t>závisí na hmotnosti a rychlosti</a:t>
            </a:r>
          </a:p>
          <a:p>
            <a:pPr>
              <a:buFont typeface="Wingdings" pitchFamily="2" charset="2"/>
              <a:buChar char="q"/>
            </a:pPr>
            <a:r>
              <a:rPr lang="cs-CZ" sz="3600" b="1" smtClean="0">
                <a:solidFill>
                  <a:srgbClr val="FFFF00"/>
                </a:solidFill>
                <a:latin typeface="Arial Black" pitchFamily="34" charset="0"/>
              </a:rPr>
              <a:t>využívá se k vykonání práce</a:t>
            </a:r>
          </a:p>
          <a:p>
            <a:pPr>
              <a:buFont typeface="Wingdings 2" pitchFamily="18" charset="2"/>
              <a:buNone/>
            </a:pPr>
            <a:r>
              <a:rPr lang="cs-CZ" sz="3600" b="1" smtClean="0">
                <a:solidFill>
                  <a:srgbClr val="FFFF00"/>
                </a:solidFill>
                <a:latin typeface="Arial Black" pitchFamily="34" charset="0"/>
              </a:rPr>
              <a:t> / těleso narazí do jiného, působí</a:t>
            </a:r>
          </a:p>
          <a:p>
            <a:pPr>
              <a:buFont typeface="Wingdings 2" pitchFamily="18" charset="2"/>
              <a:buNone/>
            </a:pPr>
            <a:r>
              <a:rPr lang="cs-CZ" sz="3600" b="1" smtClean="0">
                <a:solidFill>
                  <a:srgbClr val="FFFF00"/>
                </a:solidFill>
                <a:latin typeface="Arial Black" pitchFamily="34" charset="0"/>
              </a:rPr>
              <a:t> na něj silou a posune ho po dráze/</a:t>
            </a:r>
          </a:p>
          <a:p>
            <a:pPr>
              <a:buFont typeface="Wingdings" pitchFamily="2" charset="2"/>
              <a:buChar char="q"/>
            </a:pPr>
            <a:r>
              <a:rPr lang="cs-CZ" sz="3600" b="1" smtClean="0">
                <a:solidFill>
                  <a:srgbClr val="FFFF00"/>
                </a:solidFill>
                <a:latin typeface="Arial Black" pitchFamily="34" charset="0"/>
              </a:rPr>
              <a:t>značka  E</a:t>
            </a:r>
            <a:r>
              <a:rPr lang="cs-CZ" sz="3600" b="1" baseline="-25000" smtClean="0">
                <a:solidFill>
                  <a:srgbClr val="FFFF00"/>
                </a:solidFill>
                <a:latin typeface="Arial Black" pitchFamily="34" charset="0"/>
              </a:rPr>
              <a:t>k</a:t>
            </a:r>
            <a:r>
              <a:rPr lang="cs-CZ" sz="3600" b="1" smtClean="0">
                <a:solidFill>
                  <a:srgbClr val="FFFF00"/>
                </a:solidFill>
                <a:latin typeface="Arial" charset="0"/>
              </a:rPr>
              <a:t> </a:t>
            </a:r>
            <a:r>
              <a:rPr lang="cs-CZ" sz="3600" b="1" smtClean="0">
                <a:solidFill>
                  <a:srgbClr val="FFFF00"/>
                </a:solidFill>
                <a:latin typeface="Arial Black" pitchFamily="34" charset="0"/>
              </a:rPr>
              <a:t>, jednotka  J</a:t>
            </a:r>
          </a:p>
          <a:p>
            <a:pPr>
              <a:buFont typeface="Wingdings 2" pitchFamily="18" charset="2"/>
              <a:buNone/>
            </a:pPr>
            <a:endParaRPr lang="cs-CZ" sz="3600" b="1" smtClean="0">
              <a:solidFill>
                <a:srgbClr val="FFFF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79512" y="188640"/>
            <a:ext cx="8784976" cy="6552728"/>
          </a:xfrm>
          <a:blipFill rotWithShape="1">
            <a:blip r:embed="rId3"/>
            <a:stretch>
              <a:fillRect l="-971" r="-3121"/>
            </a:stretch>
          </a:blipFill>
        </p:spPr>
        <p:txBody>
          <a:bodyPr>
            <a:normAutofit/>
          </a:bodyPr>
          <a:lstStyle/>
          <a:p>
            <a:pPr marL="320040" indent="-320040" fontAlgn="auto">
              <a:spcAft>
                <a:spcPts val="0"/>
              </a:spcAft>
              <a:buFont typeface="Wingdings 2"/>
              <a:buChar char=""/>
              <a:defRPr/>
            </a:pPr>
            <a:r>
              <a:rPr lang="cs-CZ">
                <a:noFill/>
              </a:rPr>
              <a:t> </a:t>
            </a:r>
          </a:p>
        </p:txBody>
      </p:sp>
      <p:pic>
        <p:nvPicPr>
          <p:cNvPr id="4098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324975" y="2565400"/>
            <a:ext cx="1830388" cy="1149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 descr="C:\Users\ZSTREBON\AppData\Local\Microsoft\Windows\Temporary Internet Files\Content.IE5\O0P3MEHA\MC90031122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-2319338" y="3954463"/>
            <a:ext cx="2319338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2100" name="Picture 4" descr="C:\Users\ZSTREBON\AppData\Local\Microsoft\Windows\Temporary Internet Files\Content.IE5\JWNLB98A\MC900440389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-2092325" y="5013325"/>
            <a:ext cx="2092325" cy="178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 descr="C:\Users\ZSTREBON\AppData\Local\Microsoft\Windows\Temporary Internet Files\Content.IE5\S7678PEZ\MC900441721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 rot="-906559">
            <a:off x="9263063" y="5221288"/>
            <a:ext cx="2743200" cy="1589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8" descr="C:\Users\ZSTREBON\AppData\Local\Microsoft\Windows\Temporary Internet Files\Content.IE5\O0P3MEHA\MM900188335[1].gif"/>
          <p:cNvPicPr>
            <a:picLocks noChangeAspect="1" noChangeArrowheads="1" noCrop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635375" y="7097713"/>
            <a:ext cx="2160588" cy="2389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Users\ZSTREBON\AppData\Local\Microsoft\Windows\Temporary Internet Files\Content.IE5\S7678PEZ\MC900346897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 rot="-1743975">
            <a:off x="-1804988" y="2671763"/>
            <a:ext cx="1290638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591 0.04255 C 0.11337 0.03584 0.12084 0.02914 0.1283 0.02266 C 0.13351 0.01803 0.14167 0.01734 0.14757 0.01457 C 0.15712 0.01618 0.16112 0.01618 0.16858 0.02266 C 0.17466 0.03445 0.18629 0.05226 0.19532 0.06036 C 0.20052 0.0703 0.19723 0.06475 0.20591 0.07631 C 0.21007 0.08186 0.21285 0.09273 0.21771 0.09805 C 0.22257 0.10337 0.22969 0.108 0.23577 0.11008 C 0.24566 0.12372 0.25973 0.12257 0.27309 0.12395 C 0.28525 0.12673 0.28559 0.12789 0.30139 0.12395 C 0.30625 0.1228 0.31216 0.11378 0.31632 0.11008 C 0.31962 0.10314 0.32066 0.09828 0.32518 0.09227 C 0.32865 0.07886 0.33108 0.06059 0.34011 0.05249 C 0.34289 0.04209 0.3448 0.03723 0.34914 0.02844 C 0.3533 0.02012 0.35417 0.01202 0.35955 0.00462 C 0.3632 -0.01342 0.36927 -0.01226 0.38195 -0.01527 C 0.38837 -0.01457 0.39514 -0.01527 0.40139 -0.01319 C 0.40434 -0.01226 0.40712 -0.00394 0.40886 -0.00116 C 0.4132 0.00555 0.41719 0.01156 0.42084 0.01873 C 0.42414 0.0252 0.42552 0.03353 0.4283 0.04047 C 0.43091 0.0592 0.44323 0.07562 0.45504 0.08626 C 0.45868 0.0932 0.46094 0.09551 0.46702 0.09805 C 0.47362 0.1073 0.4658 0.09759 0.47448 0.10407 C 0.47917 0.10754 0.48299 0.11285 0.48785 0.11609 C 0.49862 0.12303 0.50903 0.13043 0.52084 0.1339 C 0.52726 0.13806 0.53334 0.13968 0.54011 0.14199 C 0.54879 0.1413 0.56719 0.14199 0.57605 0.1339 C 0.5849 0.12581 0.59237 0.11655 0.60278 0.11216 C 0.60625 0.10754 0.61181 0.0962 0.61181 0.0962 C 0.61389 0.0851 0.61598 0.07377 0.62084 0.06429 C 0.62292 0.05504 0.62414 0.04602 0.62518 0.03654 C 0.62518 0.0363 0.625 0.01595 0.62223 0.01063 C 0.61841 0.003 0.60556 -0.01666 0.59983 -0.02105 C 0.59792 -0.02244 0.58976 -0.02567 0.58646 -0.02706 C 0.56737 -0.02544 0.56302 -0.02429 0.54757 -0.01712 C 0.5408 -0.0037 0.5441 -0.00879 0.53872 -0.00116 C 0.5349 0.01318 0.53455 0.03191 0.53716 0.04648 C 0.53768 0.04949 0.54445 0.05804 0.54618 0.06036 C 0.55052 0.07886 0.56302 0.08718 0.57448 0.0962 C 0.58282 0.10291 0.59028 0.111 0.59983 0.11401 C 0.6198 0.12696 0.63143 0.12534 0.6566 0.12789 C 0.68073 0.12673 0.68941 0.12604 0.70886 0.1221 C 0.71355 0.11586 0.71598 0.1147 0.72223 0.11216 C 0.72587 0.10707 0.72987 0.10615 0.73421 0.10222 C 0.73716 0.0962 0.73872 0.08834 0.74323 0.08418 C 0.74809 0.07978 0.75052 0.07678 0.75365 0.0703 C 0.75556 0.06221 0.75712 0.05735 0.7625 0.05249 C 0.76598 0.03908 0.77362 0.02705 0.78195 0.01873 C 0.78993 0.00254 0.78907 0.00462 0.80278 -0.00116 C 0.81094 0.00138 0.81424 0.00693 0.82084 0.01272 C 0.8224 0.01965 0.82431 0.02358 0.8283 0.02844 C 0.82882 0.03052 0.829 0.0326 0.82969 0.03445 C 0.83039 0.03654 0.83195 0.03815 0.83264 0.04047 C 0.83664 0.05481 0.8349 0.05874 0.84167 0.0703 C 0.8448 0.08233 0.84671 0.09112 0.85209 0.10222 C 0.8533 0.10476 0.85348 0.108 0.85504 0.11008 C 0.8566 0.11216 0.85921 0.11239 0.86112 0.11401 C 0.86684 0.11887 0.86962 0.12141 0.87605 0.12395 C 0.87865 0.13506 0.8849 0.13482 0.89237 0.13783 C 0.89896 0.14037 0.90521 0.14361 0.91181 0.14593 C 0.91927 0.14523 0.92691 0.14593 0.93421 0.14384 C 0.93629 0.14315 0.93698 0.13968 0.93872 0.13783 C 0.9415 0.13482 0.94757 0.12997 0.94757 0.12997 C 0.94966 0.12164 0.95504 0.11447 0.95955 0.108 C 0.96198 0.09597 0.9665 0.08695 0.97309 0.07816 C 0.97587 0.0666 0.97691 0.05712 0.98351 0.04833 C 0.98681 0.03515 0.99098 0.02289 0.99098 0.00878 L 0.99983 0.00878 " pathEditMode="relative" ptsTypes="ffffffffffffffffffffffffffffffffffffffffffffffffffffffffffffffffffAA">
                                      <p:cBhvr>
                                        <p:cTn id="2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056 0.01179 L -1.01354 0.00139 " pathEditMode="relative" rAng="0" ptsTypes="AA">
                                      <p:cBhvr>
                                        <p:cTn id="24" dur="5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2205" y="-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8.14061E-7 L 0.99931 0.00532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9965" y="2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386 -1.9704E-6 L -1.00156 -0.00948 " pathEditMode="relative" rAng="0" ptsTypes="AA">
                                      <p:cBhvr>
                                        <p:cTn id="3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6771" y="-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22222E-6 L 0.00018 -0.5935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9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8012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rgbClr val="FFFF00"/>
                </a:solidFill>
                <a:effectLst/>
                <a:latin typeface="Arial Black" pitchFamily="34" charset="0"/>
              </a:rPr>
              <a:t>Polohová energie</a:t>
            </a:r>
            <a:endParaRPr lang="cs-CZ" sz="5400" dirty="0">
              <a:solidFill>
                <a:srgbClr val="FFFF00"/>
              </a:solidFill>
              <a:effectLst/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775"/>
            <a:ext cx="9144000" cy="5229225"/>
          </a:xfrm>
        </p:spPr>
        <p:txBody>
          <a:bodyPr>
            <a:normAutofit/>
          </a:bodyPr>
          <a:lstStyle/>
          <a:p>
            <a:pPr>
              <a:buClr>
                <a:srgbClr val="FFFF00"/>
              </a:buClr>
              <a:buFont typeface="Wingdings" pitchFamily="2" charset="2"/>
              <a:buChar char="q"/>
            </a:pPr>
            <a:r>
              <a:rPr lang="cs-CZ" sz="3600" smtClean="0">
                <a:solidFill>
                  <a:srgbClr val="FFFF00"/>
                </a:solidFill>
                <a:latin typeface="Arial Black" pitchFamily="34" charset="0"/>
              </a:rPr>
              <a:t>energie tělesa v dané poloze</a:t>
            </a:r>
          </a:p>
          <a:p>
            <a:pPr>
              <a:buClr>
                <a:srgbClr val="FFFF00"/>
              </a:buClr>
              <a:buFont typeface="Wingdings 2" pitchFamily="18" charset="2"/>
              <a:buNone/>
            </a:pPr>
            <a:r>
              <a:rPr lang="cs-CZ" sz="3600" smtClean="0">
                <a:solidFill>
                  <a:srgbClr val="FFFF00"/>
                </a:solidFill>
                <a:latin typeface="Arial Black" pitchFamily="34" charset="0"/>
              </a:rPr>
              <a:t>  / výška vzhledem k dané rovině /</a:t>
            </a:r>
          </a:p>
          <a:p>
            <a:pPr>
              <a:buClr>
                <a:srgbClr val="FFFF00"/>
              </a:buClr>
              <a:buFont typeface="Wingdings" pitchFamily="2" charset="2"/>
              <a:buChar char="q"/>
            </a:pPr>
            <a:r>
              <a:rPr lang="cs-CZ" sz="3600" smtClean="0">
                <a:solidFill>
                  <a:srgbClr val="FFFF00"/>
                </a:solidFill>
                <a:latin typeface="Arial Black" pitchFamily="34" charset="0"/>
              </a:rPr>
              <a:t>závisí na výšce a hmotnosti tělesa</a:t>
            </a:r>
          </a:p>
          <a:p>
            <a:pPr>
              <a:buClr>
                <a:srgbClr val="FFFF00"/>
              </a:buClr>
              <a:buFont typeface="Wingdings" pitchFamily="2" charset="2"/>
              <a:buChar char="q"/>
            </a:pPr>
            <a:r>
              <a:rPr lang="cs-CZ" sz="3600" smtClean="0">
                <a:solidFill>
                  <a:srgbClr val="FFFF00"/>
                </a:solidFill>
                <a:latin typeface="Arial Black" pitchFamily="34" charset="0"/>
              </a:rPr>
              <a:t>těleso při pádu může konat práci</a:t>
            </a:r>
          </a:p>
          <a:p>
            <a:pPr>
              <a:buClr>
                <a:srgbClr val="FFFF00"/>
              </a:buClr>
              <a:buFont typeface="Wingdings 2" pitchFamily="18" charset="2"/>
              <a:buNone/>
            </a:pPr>
            <a:r>
              <a:rPr lang="cs-CZ" sz="3600" smtClean="0">
                <a:solidFill>
                  <a:srgbClr val="FFFF00"/>
                </a:solidFill>
                <a:latin typeface="Arial Black" pitchFamily="34" charset="0"/>
              </a:rPr>
              <a:t>  / např. zvednutí jiného tělesa nebo</a:t>
            </a:r>
          </a:p>
          <a:p>
            <a:pPr>
              <a:buClr>
                <a:srgbClr val="FFFF00"/>
              </a:buClr>
              <a:buFont typeface="Wingdings 2" pitchFamily="18" charset="2"/>
              <a:buNone/>
            </a:pPr>
            <a:r>
              <a:rPr lang="cs-CZ" sz="3600" smtClean="0">
                <a:solidFill>
                  <a:srgbClr val="FFFF00"/>
                </a:solidFill>
                <a:latin typeface="Arial Black" pitchFamily="34" charset="0"/>
              </a:rPr>
              <a:t>   deformace tělesa /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60350"/>
            <a:ext cx="8964613" cy="6481763"/>
          </a:xfrm>
        </p:spPr>
        <p:txBody>
          <a:bodyPr>
            <a:normAutofit/>
          </a:bodyPr>
          <a:lstStyle/>
          <a:p>
            <a:pPr marL="320040" indent="-320040" fontAlgn="auto">
              <a:spcAft>
                <a:spcPts val="0"/>
              </a:spcAft>
              <a:buClr>
                <a:srgbClr val="FFFF00"/>
              </a:buClr>
              <a:buFont typeface="Wingdings" pitchFamily="2" charset="2"/>
              <a:buChar char="q"/>
              <a:defRPr/>
            </a:pPr>
            <a:r>
              <a:rPr lang="cs-CZ" sz="3600" dirty="0" smtClean="0">
                <a:solidFill>
                  <a:srgbClr val="FFFF00"/>
                </a:solidFill>
                <a:latin typeface="Arial Black" pitchFamily="34" charset="0"/>
              </a:rPr>
              <a:t>výpočet energie	  </a:t>
            </a:r>
            <a:r>
              <a:rPr lang="cs-CZ" sz="4800" dirty="0" err="1" smtClean="0">
                <a:solidFill>
                  <a:srgbClr val="FFFF00"/>
                </a:solidFill>
                <a:latin typeface="Arial Black" pitchFamily="34" charset="0"/>
              </a:rPr>
              <a:t>E</a:t>
            </a:r>
            <a:r>
              <a:rPr lang="cs-CZ" sz="4800" baseline="-25000" dirty="0" err="1" smtClean="0">
                <a:solidFill>
                  <a:srgbClr val="FFFF00"/>
                </a:solidFill>
                <a:latin typeface="Arial Black" pitchFamily="34" charset="0"/>
              </a:rPr>
              <a:t>p</a:t>
            </a:r>
            <a:r>
              <a:rPr lang="cs-CZ" sz="4800" dirty="0" smtClean="0">
                <a:solidFill>
                  <a:srgbClr val="FFFF00"/>
                </a:solidFill>
                <a:latin typeface="Arial Black" pitchFamily="34" charset="0"/>
              </a:rPr>
              <a:t> = </a:t>
            </a:r>
            <a:r>
              <a:rPr lang="cs-CZ" sz="4800" dirty="0" err="1" smtClean="0">
                <a:solidFill>
                  <a:srgbClr val="FFFF00"/>
                </a:solidFill>
                <a:latin typeface="Arial Black" pitchFamily="34" charset="0"/>
              </a:rPr>
              <a:t>m.g.h</a:t>
            </a:r>
            <a:endParaRPr lang="cs-CZ" sz="4800" dirty="0" smtClean="0">
              <a:solidFill>
                <a:srgbClr val="FFFF00"/>
              </a:solidFill>
              <a:latin typeface="Arial Black" pitchFamily="34" charset="0"/>
            </a:endParaRPr>
          </a:p>
          <a:p>
            <a:pPr marL="320040" indent="-320040" fontAlgn="auto">
              <a:spcAft>
                <a:spcPts val="0"/>
              </a:spcAft>
              <a:buClr>
                <a:srgbClr val="FFFF00"/>
              </a:buClr>
              <a:buFont typeface="Wingdings" pitchFamily="2" charset="2"/>
              <a:buChar char="q"/>
              <a:defRPr/>
            </a:pPr>
            <a:r>
              <a:rPr lang="cs-CZ" sz="3600" dirty="0">
                <a:solidFill>
                  <a:srgbClr val="FFFF00"/>
                </a:solidFill>
                <a:latin typeface="Arial Black" pitchFamily="34" charset="0"/>
              </a:rPr>
              <a:t>v</a:t>
            </a:r>
            <a:r>
              <a:rPr lang="cs-CZ" sz="3600" dirty="0" smtClean="0">
                <a:solidFill>
                  <a:srgbClr val="FFFF00"/>
                </a:solidFill>
                <a:latin typeface="Arial Black" pitchFamily="34" charset="0"/>
              </a:rPr>
              <a:t>ětší hmotnost a výška    →</a:t>
            </a:r>
          </a:p>
          <a:p>
            <a:pPr marL="0" indent="0" fontAlgn="auto">
              <a:spcAft>
                <a:spcPts val="0"/>
              </a:spcAft>
              <a:buClr>
                <a:srgbClr val="FFFF00"/>
              </a:buClr>
              <a:buFont typeface="Wingdings 2"/>
              <a:buNone/>
              <a:defRPr/>
            </a:pPr>
            <a:r>
              <a:rPr lang="cs-CZ" sz="3600" dirty="0">
                <a:solidFill>
                  <a:srgbClr val="FFFF00"/>
                </a:solidFill>
                <a:latin typeface="Arial Black" pitchFamily="34" charset="0"/>
              </a:rPr>
              <a:t> </a:t>
            </a:r>
            <a:r>
              <a:rPr lang="cs-CZ" sz="3600" dirty="0" smtClean="0">
                <a:solidFill>
                  <a:srgbClr val="FFFF00"/>
                </a:solidFill>
                <a:latin typeface="Arial Black" pitchFamily="34" charset="0"/>
              </a:rPr>
              <a:t> větší polohová energie</a:t>
            </a:r>
          </a:p>
          <a:p>
            <a:pPr marL="0" indent="0" fontAlgn="auto">
              <a:spcAft>
                <a:spcPts val="0"/>
              </a:spcAft>
              <a:buClr>
                <a:srgbClr val="FFFF00"/>
              </a:buClr>
              <a:buFont typeface="Wingdings 2"/>
              <a:buNone/>
              <a:defRPr/>
            </a:pPr>
            <a:endParaRPr lang="cs-CZ" sz="3600" dirty="0">
              <a:solidFill>
                <a:srgbClr val="FFFF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Users\ZSTREBON\AppData\Local\Microsoft\Windows\Temporary Internet Files\Content.IE5\4ZR9VBDC\MC90035225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967046">
            <a:off x="1719263" y="2863850"/>
            <a:ext cx="1792287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ZSTREBON\AppData\Local\Microsoft\Windows\Temporary Internet Files\Content.IE5\4ZR9VBDC\MC90035225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263" y="2514600"/>
            <a:ext cx="1792287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Users\ZSTREBON\AppData\Local\Microsoft\Windows\Temporary Internet Files\Content.IE5\4ZR9VBDC\MC90035225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4724400"/>
            <a:ext cx="1792288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C:\Users\ZSTREBON\AppData\Local\Microsoft\Windows\Temporary Internet Files\Content.IE5\QXOMYNFP\MC90001995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8263" y="4292600"/>
            <a:ext cx="2068512" cy="2293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8913"/>
            <a:ext cx="9396413" cy="6553200"/>
          </a:xfrm>
        </p:spPr>
        <p:txBody>
          <a:bodyPr>
            <a:normAutofit/>
          </a:bodyPr>
          <a:lstStyle/>
          <a:p>
            <a:pPr marL="320040" indent="-320040" fontAlgn="auto">
              <a:spcAft>
                <a:spcPts val="0"/>
              </a:spcAft>
              <a:buClr>
                <a:srgbClr val="FFFF00"/>
              </a:buClr>
              <a:buFont typeface="Wingdings" pitchFamily="2" charset="2"/>
              <a:buChar char="q"/>
              <a:defRPr/>
            </a:pPr>
            <a:r>
              <a:rPr lang="cs-CZ" sz="3200" b="1" dirty="0">
                <a:solidFill>
                  <a:srgbClr val="FFFF00"/>
                </a:solidFill>
                <a:latin typeface="Arial Black" pitchFamily="34" charset="0"/>
              </a:rPr>
              <a:t>z</a:t>
            </a:r>
            <a:r>
              <a:rPr lang="cs-CZ" sz="3200" b="1" dirty="0" smtClean="0">
                <a:solidFill>
                  <a:srgbClr val="FFFF00"/>
                </a:solidFill>
                <a:latin typeface="Arial Black" pitchFamily="34" charset="0"/>
              </a:rPr>
              <a:t>vláštním druhem polohové energie je </a:t>
            </a:r>
            <a:r>
              <a:rPr lang="cs-CZ" sz="3600" b="1" dirty="0" smtClean="0">
                <a:solidFill>
                  <a:schemeClr val="accent2"/>
                </a:solidFill>
                <a:latin typeface="Arial Black" pitchFamily="34" charset="0"/>
              </a:rPr>
              <a:t>polohová energie pružnosti</a:t>
            </a:r>
          </a:p>
          <a:p>
            <a:pPr marL="320040" indent="-320040" fontAlgn="auto">
              <a:spcAft>
                <a:spcPts val="0"/>
              </a:spcAft>
              <a:buClr>
                <a:srgbClr val="FFFF00"/>
              </a:buClr>
              <a:buFont typeface="Wingdings" pitchFamily="2" charset="2"/>
              <a:buChar char="q"/>
              <a:defRPr/>
            </a:pPr>
            <a:r>
              <a:rPr lang="cs-CZ" sz="3600" b="1" dirty="0">
                <a:solidFill>
                  <a:srgbClr val="FFFF00"/>
                </a:solidFill>
                <a:latin typeface="Arial Black" pitchFamily="34" charset="0"/>
              </a:rPr>
              <a:t>m</a:t>
            </a:r>
            <a:r>
              <a:rPr lang="cs-CZ" sz="3600" b="1" dirty="0" smtClean="0">
                <a:solidFill>
                  <a:srgbClr val="FFFF00"/>
                </a:solidFill>
                <a:latin typeface="Arial Black" pitchFamily="34" charset="0"/>
              </a:rPr>
              <a:t>ají ji pružně deformovaná tělesa</a:t>
            </a:r>
          </a:p>
          <a:p>
            <a:pPr marL="0" indent="0" fontAlgn="auto">
              <a:spcAft>
                <a:spcPts val="0"/>
              </a:spcAft>
              <a:buClr>
                <a:srgbClr val="FFFF00"/>
              </a:buClr>
              <a:buFont typeface="Wingdings 2"/>
              <a:buNone/>
              <a:defRPr/>
            </a:pPr>
            <a:r>
              <a:rPr lang="cs-CZ" sz="3600" b="1" dirty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3600" b="1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3600" b="1" dirty="0" smtClean="0">
                <a:solidFill>
                  <a:srgbClr val="FFFF00"/>
                </a:solidFill>
                <a:latin typeface="Arial Black" pitchFamily="34" charset="0"/>
              </a:rPr>
              <a:t>/ stlačená nebo natažená pružina, </a:t>
            </a:r>
          </a:p>
          <a:p>
            <a:pPr marL="0" indent="0" fontAlgn="auto">
              <a:spcAft>
                <a:spcPts val="0"/>
              </a:spcAft>
              <a:buClr>
                <a:srgbClr val="FFFF00"/>
              </a:buClr>
              <a:buFont typeface="Wingdings 2"/>
              <a:buNone/>
              <a:defRPr/>
            </a:pPr>
            <a:r>
              <a:rPr lang="cs-CZ" sz="3600" b="1" dirty="0">
                <a:solidFill>
                  <a:srgbClr val="FFFF00"/>
                </a:solidFill>
                <a:latin typeface="Arial Black" pitchFamily="34" charset="0"/>
              </a:rPr>
              <a:t> </a:t>
            </a:r>
            <a:r>
              <a:rPr lang="cs-CZ" sz="3600" b="1" dirty="0" smtClean="0">
                <a:solidFill>
                  <a:srgbClr val="FFFF00"/>
                </a:solidFill>
                <a:latin typeface="Arial Black" pitchFamily="34" charset="0"/>
              </a:rPr>
              <a:t>   guma, stlačený plyn apod. /</a:t>
            </a:r>
          </a:p>
          <a:p>
            <a:pPr marL="320040" indent="-320040" fontAlgn="auto">
              <a:spcAft>
                <a:spcPts val="0"/>
              </a:spcAft>
              <a:buClr>
                <a:srgbClr val="FFFF00"/>
              </a:buClr>
              <a:buFont typeface="Wingdings" pitchFamily="2" charset="2"/>
              <a:buChar char="q"/>
              <a:defRPr/>
            </a:pPr>
            <a:r>
              <a:rPr lang="cs-CZ" sz="3600" b="1" dirty="0">
                <a:solidFill>
                  <a:srgbClr val="FFFF00"/>
                </a:solidFill>
                <a:latin typeface="Arial Black" pitchFamily="34" charset="0"/>
              </a:rPr>
              <a:t>v</a:t>
            </a:r>
            <a:r>
              <a:rPr lang="cs-CZ" sz="3600" b="1" dirty="0" smtClean="0">
                <a:solidFill>
                  <a:srgbClr val="FFFF00"/>
                </a:solidFill>
                <a:latin typeface="Arial Black" pitchFamily="34" charset="0"/>
              </a:rPr>
              <a:t>ětší natažení nebo stlačení    →</a:t>
            </a:r>
          </a:p>
          <a:p>
            <a:pPr marL="0" indent="0" fontAlgn="auto">
              <a:spcAft>
                <a:spcPts val="0"/>
              </a:spcAft>
              <a:buClr>
                <a:srgbClr val="FFFF00"/>
              </a:buClr>
              <a:buFont typeface="Wingdings 2"/>
              <a:buNone/>
              <a:defRPr/>
            </a:pPr>
            <a:r>
              <a:rPr lang="cs-CZ" sz="3600" b="1" dirty="0">
                <a:solidFill>
                  <a:srgbClr val="FFFF00"/>
                </a:solidFill>
                <a:latin typeface="Arial Black" pitchFamily="34" charset="0"/>
              </a:rPr>
              <a:t> </a:t>
            </a:r>
            <a:r>
              <a:rPr lang="cs-CZ" sz="3600" b="1" dirty="0" smtClean="0">
                <a:solidFill>
                  <a:srgbClr val="FFFF00"/>
                </a:solidFill>
                <a:latin typeface="Arial Black" pitchFamily="34" charset="0"/>
              </a:rPr>
              <a:t> větší energie a vykonaná práce  </a:t>
            </a:r>
            <a:endParaRPr lang="cs-CZ" sz="3200" b="1" dirty="0">
              <a:solidFill>
                <a:schemeClr val="accent2"/>
              </a:solidFill>
              <a:latin typeface="Arial Black" pitchFamily="34" charset="0"/>
            </a:endParaRPr>
          </a:p>
        </p:txBody>
      </p:sp>
      <p:pic>
        <p:nvPicPr>
          <p:cNvPr id="2050" name="Picture 2" descr="C:\Users\ZSTREBON\AppData\Local\Microsoft\Windows\Temporary Internet Files\Content.IE5\1ZU83S3S\MC90028716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4652963"/>
            <a:ext cx="2082800" cy="2119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ZSTREBON\AppData\Local\Microsoft\Windows\Temporary Internet Files\Content.IE5\4ZR9VBDC\MP90041016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16238" y="4927600"/>
            <a:ext cx="2627312" cy="175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Users\ZSTREBON\AppData\Local\Microsoft\Windows\Temporary Internet Files\Content.IE5\9LIJR6PS\MC90001359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32588" y="4792663"/>
            <a:ext cx="1800225" cy="1865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217" name="Picture 2" descr="C:\Users\ZSTREBON\AppData\Local\Microsoft\Windows\Temporary Internet Files\Content.IE5\4ZR9VBDC\MC90034183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476250"/>
            <a:ext cx="2382838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7218" name="Picture 3" descr="C:\Users\ZSTREBON\AppData\Local\Microsoft\Windows\Temporary Internet Files\Content.IE5\9LIJR6PS\MC90025243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08400" y="93663"/>
            <a:ext cx="1943100" cy="2543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7219" name="Picture 4" descr="C:\Users\ZSTREBON\AppData\Local\Microsoft\Windows\Temporary Internet Files\Content.IE5\9LIJR6PS\MC90019176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37325" y="423863"/>
            <a:ext cx="2335213" cy="2265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7220" name="Picture 5" descr="C:\Users\ZSTREBON\AppData\Local\Microsoft\Windows\Temporary Internet Files\Content.IE5\QXOMYNFP\MC90027946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1188" y="3860800"/>
            <a:ext cx="1141412" cy="185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7221" name="Picture 6" descr="C:\Users\ZSTREBON\AppData\Local\Microsoft\Windows\Temporary Internet Files\Content.IE5\1ZU83S3S\MC90008947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706688" y="3727450"/>
            <a:ext cx="2501900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7222" name="Picture 8" descr="C:\Users\ZSTREBON\AppData\Local\Microsoft\Windows\Temporary Internet Files\Content.IE5\9LIJR6PS\MC900287378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84888" y="3860800"/>
            <a:ext cx="2516187" cy="202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1" name="Zástupný symbol pro obsah 1"/>
          <p:cNvSpPr>
            <a:spLocks noGrp="1"/>
          </p:cNvSpPr>
          <p:nvPr>
            <p:ph idx="1"/>
          </p:nvPr>
        </p:nvSpPr>
        <p:spPr>
          <a:xfrm>
            <a:off x="179388" y="188913"/>
            <a:ext cx="8856662" cy="648017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000" smtClean="0">
                <a:solidFill>
                  <a:srgbClr val="FFFF00"/>
                </a:solidFill>
                <a:latin typeface="Arial Black" pitchFamily="34" charset="0"/>
              </a:rPr>
              <a:t>Použitá literatura a zdroje obrázků :</a:t>
            </a:r>
          </a:p>
          <a:p>
            <a:pPr marL="0" indent="0">
              <a:buFont typeface="Arial" charset="0"/>
              <a:buNone/>
            </a:pPr>
            <a:endParaRPr lang="cs-CZ" sz="2000" smtClean="0">
              <a:solidFill>
                <a:srgbClr val="FFFF00"/>
              </a:solidFill>
              <a:latin typeface="Arial Black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2000" smtClean="0">
                <a:solidFill>
                  <a:srgbClr val="FFFF00"/>
                </a:solidFill>
                <a:latin typeface="Arial Black" pitchFamily="34" charset="0"/>
              </a:rPr>
              <a:t>1/ TESAŘ, Jiří a František JÁCHYM. Fyzika 5 pro základní školu: Energie. 1. vydání. Praha: SPN, 2010. ISBN 978-80-7235-491-7. </a:t>
            </a:r>
          </a:p>
          <a:p>
            <a:pPr marL="0" indent="0">
              <a:buFont typeface="Arial" charset="0"/>
              <a:buNone/>
            </a:pPr>
            <a:endParaRPr lang="cs-CZ" sz="2000" smtClean="0">
              <a:solidFill>
                <a:srgbClr val="FFFF00"/>
              </a:solidFill>
              <a:latin typeface="Arial Black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2000" smtClean="0">
                <a:solidFill>
                  <a:srgbClr val="FFFF00"/>
                </a:solidFill>
                <a:latin typeface="Arial Black" pitchFamily="34" charset="0"/>
              </a:rPr>
              <a:t>2/ 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7_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8_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152</Words>
  <Application>Microsoft Office PowerPoint</Application>
  <PresentationFormat>On-screen Show (4:3)</PresentationFormat>
  <Paragraphs>35</Paragraphs>
  <Slides>11</Slides>
  <Notes>2</Notes>
  <HiddenSlides>0</HiddenSlides>
  <MMClips>0</MMClips>
  <ScaleCrop>false</ScaleCrop>
  <HeadingPairs>
    <vt:vector size="8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57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76" baseType="lpstr">
      <vt:lpstr>Arial</vt:lpstr>
      <vt:lpstr>Wingdings 2</vt:lpstr>
      <vt:lpstr>Wingdings 3</vt:lpstr>
      <vt:lpstr>Calibri</vt:lpstr>
      <vt:lpstr>Corbel</vt:lpstr>
      <vt:lpstr>Arial Black</vt:lpstr>
      <vt:lpstr>Wingdings</vt:lpstr>
      <vt:lpstr>Silk</vt:lpstr>
      <vt:lpstr>Deluxe</vt:lpstr>
      <vt:lpstr>1_Deluxe</vt:lpstr>
      <vt:lpstr>2_Deluxe</vt:lpstr>
      <vt:lpstr>3_Deluxe</vt:lpstr>
      <vt:lpstr>4_Deluxe</vt:lpstr>
      <vt:lpstr>5_Deluxe</vt:lpstr>
      <vt:lpstr>6_Deluxe</vt:lpstr>
      <vt:lpstr>7_Deluxe</vt:lpstr>
      <vt:lpstr>8_Deluxe</vt:lpstr>
      <vt:lpstr>Silk</vt:lpstr>
      <vt:lpstr>Silk</vt:lpstr>
      <vt:lpstr>Silk</vt:lpstr>
      <vt:lpstr>Silk</vt:lpstr>
      <vt:lpstr>Silk</vt:lpstr>
      <vt:lpstr>Silk</vt:lpstr>
      <vt:lpstr>Silk</vt:lpstr>
      <vt:lpstr>Silk</vt:lpstr>
      <vt:lpstr>Silk</vt:lpstr>
      <vt:lpstr>Silk</vt:lpstr>
      <vt:lpstr>Silk</vt:lpstr>
      <vt:lpstr>Deluxe</vt:lpstr>
      <vt:lpstr>Deluxe</vt:lpstr>
      <vt:lpstr>Deluxe</vt:lpstr>
      <vt:lpstr>Deluxe</vt:lpstr>
      <vt:lpstr>1_Deluxe</vt:lpstr>
      <vt:lpstr>1_Deluxe</vt:lpstr>
      <vt:lpstr>1_Deluxe</vt:lpstr>
      <vt:lpstr>1_Deluxe</vt:lpstr>
      <vt:lpstr>2_Deluxe</vt:lpstr>
      <vt:lpstr>2_Deluxe</vt:lpstr>
      <vt:lpstr>2_Deluxe</vt:lpstr>
      <vt:lpstr>2_Deluxe</vt:lpstr>
      <vt:lpstr>3_Deluxe</vt:lpstr>
      <vt:lpstr>3_Deluxe</vt:lpstr>
      <vt:lpstr>3_Deluxe</vt:lpstr>
      <vt:lpstr>3_Deluxe</vt:lpstr>
      <vt:lpstr>4_Deluxe</vt:lpstr>
      <vt:lpstr>4_Deluxe</vt:lpstr>
      <vt:lpstr>4_Deluxe</vt:lpstr>
      <vt:lpstr>4_Deluxe</vt:lpstr>
      <vt:lpstr>5_Deluxe</vt:lpstr>
      <vt:lpstr>5_Deluxe</vt:lpstr>
      <vt:lpstr>5_Deluxe</vt:lpstr>
      <vt:lpstr>5_Deluxe</vt:lpstr>
      <vt:lpstr>6_Deluxe</vt:lpstr>
      <vt:lpstr>6_Deluxe</vt:lpstr>
      <vt:lpstr>6_Deluxe</vt:lpstr>
      <vt:lpstr>6_Deluxe</vt:lpstr>
      <vt:lpstr>7_Deluxe</vt:lpstr>
      <vt:lpstr>7_Deluxe</vt:lpstr>
      <vt:lpstr>7_Deluxe</vt:lpstr>
      <vt:lpstr>7_Deluxe</vt:lpstr>
      <vt:lpstr>8_Deluxe</vt:lpstr>
      <vt:lpstr>8_Deluxe</vt:lpstr>
      <vt:lpstr>8_Deluxe</vt:lpstr>
      <vt:lpstr>8_Deluxe</vt:lpstr>
      <vt:lpstr>Prezentace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DUM</cp:lastModifiedBy>
  <cp:revision>4</cp:revision>
  <dcterms:created xsi:type="dcterms:W3CDTF">2012-01-14T17:05:42Z</dcterms:created>
  <dcterms:modified xsi:type="dcterms:W3CDTF">2012-06-10T12:41:52Z</dcterms:modified>
</cp:coreProperties>
</file>