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ppt" ContentType="application/vnd.ms-powerpoi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6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7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84" r:id="rId2"/>
    <p:sldMasterId id="2147483696" r:id="rId3"/>
    <p:sldMasterId id="2147483708" r:id="rId4"/>
    <p:sldMasterId id="2147483720" r:id="rId5"/>
    <p:sldMasterId id="2147483732" r:id="rId6"/>
    <p:sldMasterId id="2147483744" r:id="rId7"/>
  </p:sldMasterIdLst>
  <p:sldIdLst>
    <p:sldId id="257" r:id="rId8"/>
    <p:sldId id="259" r:id="rId9"/>
    <p:sldId id="260" r:id="rId10"/>
    <p:sldId id="261" r:id="rId11"/>
    <p:sldId id="262" r:id="rId12"/>
    <p:sldId id="263" r:id="rId13"/>
    <p:sldId id="264" r:id="rId14"/>
    <p:sldId id="25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1.xml"/><Relationship Id="rId13" Type="http://schemas.openxmlformats.org/officeDocument/2006/relationships/slide" Target="slides/slide6.xml"/><Relationship Id="rId18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5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4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8.xml"/><Relationship Id="rId10" Type="http://schemas.openxmlformats.org/officeDocument/2006/relationships/slide" Target="slides/slide3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2.xml"/><Relationship Id="rId14" Type="http://schemas.openxmlformats.org/officeDocument/2006/relationships/slide" Target="slides/slide7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>
            <a:lvl1pPr algn="ctr">
              <a:defRPr sz="5500"/>
            </a:lvl1pPr>
          </a:lstStyle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5" name="Rectangle 3"/>
          <p:cNvSpPr>
            <a:spLocks noGrp="1"/>
          </p:cNvSpPr>
          <p:nvPr>
            <p:ph type="subTitle" idx="1"/>
          </p:nvPr>
        </p:nvSpPr>
        <p:spPr>
          <a:xfrm>
            <a:off x="1371600" y="3753728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42A11AE1-6D56-4743-990C-637501D9C88F}" type="datetimeFigureOut">
              <a:rPr lang="cs-CZ"/>
              <a:pPr>
                <a:defRPr/>
              </a:pPr>
              <a:t>14.1.2012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7899CB23-ACF7-4197-9198-515772EDA9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13263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C87F10B9-0D9D-45BB-B4BE-8337E46B3589}" type="datetimeFigureOut">
              <a:rPr lang="cs-CZ"/>
              <a:pPr>
                <a:defRPr/>
              </a:pPr>
              <a:t>14.1.2012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2B093B91-9912-4309-AA3A-AC3E051328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82988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905125"/>
            <a:ext cx="7772400" cy="1362075"/>
          </a:xfrm>
        </p:spPr>
        <p:txBody>
          <a:bodyPr anchor="t"/>
          <a:lstStyle>
            <a:lvl1pPr algn="l">
              <a:defRPr sz="43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376362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A3D8FFD1-7B2E-4576-8119-7F0648F0D837}" type="datetimeFigureOut">
              <a:rPr lang="cs-CZ"/>
              <a:pPr>
                <a:defRPr/>
              </a:pPr>
              <a:t>14.1.2012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61E3F074-5990-4627-B4F6-253ABBA68E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09621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5D6CDE97-E38E-4947-954E-EBA9228CEAB8}" type="datetimeFigureOut">
              <a:rPr lang="cs-CZ"/>
              <a:pPr>
                <a:defRPr/>
              </a:pPr>
              <a:t>14.1.2012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93F6F6FC-BB12-46D2-8D92-04CA78DFCB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30983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D95ACF66-1C8C-4358-B702-DDDEE6833A0D}" type="datetimeFigureOut">
              <a:rPr lang="cs-CZ"/>
              <a:pPr>
                <a:defRPr/>
              </a:pPr>
              <a:t>14.1.2012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64F59547-0FBC-4ECB-9D7A-EEC7D6693A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7915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C515DDC9-26D8-4D3D-ACCC-21C3B46ED8AB}" type="datetimeFigureOut">
              <a:rPr lang="cs-CZ"/>
              <a:pPr>
                <a:defRPr/>
              </a:pPr>
              <a:t>14.1.2012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AB814A72-B67E-43AD-92DF-3752C5C443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16507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AC15DF55-7D01-4516-B4C0-75F46C8DB1A9}" type="datetimeFigureOut">
              <a:rPr lang="cs-CZ"/>
              <a:pPr>
                <a:defRPr/>
              </a:pPr>
              <a:t>14.1.2012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5B7CD396-A37B-4C19-A3CE-F45993CA78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05141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lIns="45720" rIns="45720" anchor="b"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20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7799"/>
            <a:ext cx="5111750" cy="46908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47608"/>
            <a:ext cx="3008313" cy="4691063"/>
          </a:xfrm>
        </p:spPr>
        <p:txBody>
          <a:bodyPr lIns="45720" rIns="4572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1F3D7CA8-613F-456A-9510-1FDEA7A69444}" type="datetimeFigureOut">
              <a:rPr lang="cs-CZ"/>
              <a:pPr>
                <a:defRPr/>
              </a:pPr>
              <a:t>14.1.2012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2A6699D9-5061-4F58-AA32-9D0A6A29C5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24970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2"/>
          <p:cNvSpPr/>
          <p:nvPr/>
        </p:nvSpPr>
        <p:spPr>
          <a:xfrm rot="21172883" flipH="1">
            <a:off x="4068763" y="1312863"/>
            <a:ext cx="3673475" cy="3673475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dirty="0">
                <a:solidFill>
                  <a:srgbClr val="FFFFFF"/>
                </a:solidFill>
              </a:rPr>
              <a:t>4</a:t>
            </a:r>
          </a:p>
        </p:txBody>
      </p:sp>
      <p:sp>
        <p:nvSpPr>
          <p:cNvPr id="6" name="Rectangle 10"/>
          <p:cNvSpPr/>
          <p:nvPr/>
        </p:nvSpPr>
        <p:spPr>
          <a:xfrm rot="21435926" flipH="1">
            <a:off x="4044950" y="1268413"/>
            <a:ext cx="3673475" cy="3673475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dirty="0">
                <a:solidFill>
                  <a:srgbClr val="FFFFFF"/>
                </a:solidFill>
              </a:rPr>
              <a:t>4</a:t>
            </a:r>
          </a:p>
        </p:txBody>
      </p:sp>
      <p:sp>
        <p:nvSpPr>
          <p:cNvPr id="7" name="Rectangle 9"/>
          <p:cNvSpPr/>
          <p:nvPr/>
        </p:nvSpPr>
        <p:spPr>
          <a:xfrm>
            <a:off x="4065588" y="1252538"/>
            <a:ext cx="3840162" cy="3840162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76200" dist="6350" dir="5400000" algn="t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dirty="0">
                <a:solidFill>
                  <a:srgbClr val="FFFFFF"/>
                </a:solidFill>
              </a:rPr>
              <a:t>4</a:t>
            </a:r>
          </a:p>
        </p:txBody>
      </p:sp>
      <p:sp>
        <p:nvSpPr>
          <p:cNvPr id="8" name="Rectangle 7"/>
          <p:cNvSpPr/>
          <p:nvPr/>
        </p:nvSpPr>
        <p:spPr>
          <a:xfrm rot="293056">
            <a:off x="4124325" y="1181100"/>
            <a:ext cx="3978275" cy="3978275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50000" dist="50800" dir="12900000" sy="99500" kx="90000" ky="150000" algn="tl" rotWithShape="0">
              <a:srgbClr val="000000">
                <a:alpha val="3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dirty="0">
                <a:solidFill>
                  <a:srgbClr val="FFFFFF"/>
                </a:solidFill>
              </a:rPr>
              <a:t>4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5605" y="1041009"/>
            <a:ext cx="2743200" cy="1715088"/>
          </a:xfrm>
        </p:spPr>
        <p:txBody>
          <a:bodyPr lIns="45720" rIns="45720" bIns="0" anchor="b"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19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93056">
            <a:off x="4284199" y="1341705"/>
            <a:ext cx="3657600" cy="3657600"/>
          </a:xfrm>
          <a:prstGeom prst="rect">
            <a:avLst/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5605" y="2792436"/>
            <a:ext cx="2743200" cy="2194561"/>
          </a:xfrm>
        </p:spPr>
        <p:txBody>
          <a:bodyPr lIns="54864" rIns="45720" bIns="0"/>
          <a:lstStyle>
            <a:lvl1pPr marL="9144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B11CD547-8A6B-47A7-9B33-A443506E2585}" type="datetimeFigureOut">
              <a:rPr lang="cs-CZ"/>
              <a:pPr>
                <a:defRPr/>
              </a:pPr>
              <a:t>14.1.2012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4F55D7A8-178E-4780-B739-0359D79CF6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69618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85118331-1905-4238-92A3-95841E2AD2E7}" type="datetimeFigureOut">
              <a:rPr lang="cs-CZ"/>
              <a:pPr>
                <a:defRPr/>
              </a:pPr>
              <a:t>14.1.2012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42E36127-AF56-41F4-A771-712E2E0460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57025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685CFAEB-810F-42B3-AC78-DDC66D8F3870}" type="datetimeFigureOut">
              <a:rPr lang="cs-CZ"/>
              <a:pPr>
                <a:defRPr/>
              </a:pPr>
              <a:t>14.1.2012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06A168DD-70EB-4037-9902-049C1607E4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471432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108BA-627F-4F72-9864-F23B41B8829E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14.1.2012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54FB0-EBC2-4D9B-B08F-F1ACB62141A1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480693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108BA-627F-4F72-9864-F23B41B8829E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14.1.2012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54FB0-EBC2-4D9B-B08F-F1ACB62141A1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776073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 anchor="t"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108BA-627F-4F72-9864-F23B41B8829E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14.1.2012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54FB0-EBC2-4D9B-B08F-F1ACB62141A1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165994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108BA-627F-4F72-9864-F23B41B8829E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14.1.2012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54FB0-EBC2-4D9B-B08F-F1ACB62141A1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235377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 anchor="b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108BA-627F-4F72-9864-F23B41B8829E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14.1.2012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54FB0-EBC2-4D9B-B08F-F1ACB62141A1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96127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 tIns="9144" bIns="9144" anchor="b"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108BA-627F-4F72-9864-F23B41B8829E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14.1.2012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54FB0-EBC2-4D9B-B08F-F1ACB62141A1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554620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108BA-627F-4F72-9864-F23B41B8829E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14.1.2012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54FB0-EBC2-4D9B-B08F-F1ACB62141A1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736504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 anchor="b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t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108BA-627F-4F72-9864-F23B41B8829E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14.1.2012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54FB0-EBC2-4D9B-B08F-F1ACB62141A1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239474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 anchor="b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 anchor="t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108BA-627F-4F72-9864-F23B41B8829E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14.1.2012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3400" y="6356350"/>
            <a:ext cx="533400" cy="365125"/>
          </a:xfrm>
        </p:spPr>
        <p:txBody>
          <a:bodyPr/>
          <a:lstStyle/>
          <a:p>
            <a:fld id="{11754FB0-EBC2-4D9B-B08F-F1ACB62141A1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757146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108BA-627F-4F72-9864-F23B41B8829E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14.1.2012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54FB0-EBC2-4D9B-B08F-F1ACB62141A1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839795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108BA-627F-4F72-9864-F23B41B8829E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14.1.2012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54FB0-EBC2-4D9B-B08F-F1ACB62141A1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119441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108BA-627F-4F72-9864-F23B41B8829E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14.1.2012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54FB0-EBC2-4D9B-B08F-F1ACB62141A1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291485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108BA-627F-4F72-9864-F23B41B8829E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14.1.2012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54FB0-EBC2-4D9B-B08F-F1ACB62141A1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666699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 anchor="t"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108BA-627F-4F72-9864-F23B41B8829E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14.1.2012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54FB0-EBC2-4D9B-B08F-F1ACB62141A1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030777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108BA-627F-4F72-9864-F23B41B8829E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14.1.2012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54FB0-EBC2-4D9B-B08F-F1ACB62141A1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867371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 anchor="b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108BA-627F-4F72-9864-F23B41B8829E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14.1.2012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54FB0-EBC2-4D9B-B08F-F1ACB62141A1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816971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 tIns="9144" bIns="9144" anchor="b"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108BA-627F-4F72-9864-F23B41B8829E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14.1.2012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54FB0-EBC2-4D9B-B08F-F1ACB62141A1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662751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108BA-627F-4F72-9864-F23B41B8829E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14.1.2012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54FB0-EBC2-4D9B-B08F-F1ACB62141A1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095763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 anchor="b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t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108BA-627F-4F72-9864-F23B41B8829E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14.1.2012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54FB0-EBC2-4D9B-B08F-F1ACB62141A1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04228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 anchor="b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 anchor="t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108BA-627F-4F72-9864-F23B41B8829E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14.1.2012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3400" y="6356350"/>
            <a:ext cx="533400" cy="365125"/>
          </a:xfrm>
        </p:spPr>
        <p:txBody>
          <a:bodyPr/>
          <a:lstStyle/>
          <a:p>
            <a:fld id="{11754FB0-EBC2-4D9B-B08F-F1ACB62141A1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39562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108BA-627F-4F72-9864-F23B41B8829E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14.1.2012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54FB0-EBC2-4D9B-B08F-F1ACB62141A1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127701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108BA-627F-4F72-9864-F23B41B8829E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14.1.2012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54FB0-EBC2-4D9B-B08F-F1ACB62141A1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357399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108BA-627F-4F72-9864-F23B41B8829E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14.1.2012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54FB0-EBC2-4D9B-B08F-F1ACB62141A1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16599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108BA-627F-4F72-9864-F23B41B8829E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14.1.2012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54FB0-EBC2-4D9B-B08F-F1ACB62141A1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9395253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 anchor="t"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108BA-627F-4F72-9864-F23B41B8829E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14.1.2012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54FB0-EBC2-4D9B-B08F-F1ACB62141A1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1360061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108BA-627F-4F72-9864-F23B41B8829E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14.1.2012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54FB0-EBC2-4D9B-B08F-F1ACB62141A1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5334110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 anchor="b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108BA-627F-4F72-9864-F23B41B8829E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14.1.2012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54FB0-EBC2-4D9B-B08F-F1ACB62141A1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2288808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 tIns="9144" bIns="9144" anchor="b"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108BA-627F-4F72-9864-F23B41B8829E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14.1.2012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54FB0-EBC2-4D9B-B08F-F1ACB62141A1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2923517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108BA-627F-4F72-9864-F23B41B8829E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14.1.2012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54FB0-EBC2-4D9B-B08F-F1ACB62141A1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106534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 anchor="b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t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108BA-627F-4F72-9864-F23B41B8829E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14.1.2012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54FB0-EBC2-4D9B-B08F-F1ACB62141A1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888202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 anchor="b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 anchor="t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108BA-627F-4F72-9864-F23B41B8829E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14.1.2012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3400" y="6356350"/>
            <a:ext cx="533400" cy="365125"/>
          </a:xfrm>
        </p:spPr>
        <p:txBody>
          <a:bodyPr/>
          <a:lstStyle/>
          <a:p>
            <a:fld id="{11754FB0-EBC2-4D9B-B08F-F1ACB62141A1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3615869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108BA-627F-4F72-9864-F23B41B8829E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14.1.2012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54FB0-EBC2-4D9B-B08F-F1ACB62141A1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4569159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108BA-627F-4F72-9864-F23B41B8829E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14.1.2012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54FB0-EBC2-4D9B-B08F-F1ACB62141A1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1487111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108BA-627F-4F72-9864-F23B41B8829E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14.1.2012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54FB0-EBC2-4D9B-B08F-F1ACB62141A1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434967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108BA-627F-4F72-9864-F23B41B8829E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14.1.2012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54FB0-EBC2-4D9B-B08F-F1ACB62141A1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868550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 anchor="t"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108BA-627F-4F72-9864-F23B41B8829E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14.1.2012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54FB0-EBC2-4D9B-B08F-F1ACB62141A1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8562143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108BA-627F-4F72-9864-F23B41B8829E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14.1.2012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54FB0-EBC2-4D9B-B08F-F1ACB62141A1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5740845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 anchor="b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108BA-627F-4F72-9864-F23B41B8829E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14.1.2012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54FB0-EBC2-4D9B-B08F-F1ACB62141A1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1648560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 tIns="9144" bIns="9144" anchor="b"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108BA-627F-4F72-9864-F23B41B8829E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14.1.2012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54FB0-EBC2-4D9B-B08F-F1ACB62141A1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901053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108BA-627F-4F72-9864-F23B41B8829E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14.1.2012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54FB0-EBC2-4D9B-B08F-F1ACB62141A1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4543594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 anchor="b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t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108BA-627F-4F72-9864-F23B41B8829E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14.1.2012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54FB0-EBC2-4D9B-B08F-F1ACB62141A1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6712800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 anchor="b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 anchor="t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108BA-627F-4F72-9864-F23B41B8829E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14.1.2012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3400" y="6356350"/>
            <a:ext cx="533400" cy="365125"/>
          </a:xfrm>
        </p:spPr>
        <p:txBody>
          <a:bodyPr/>
          <a:lstStyle/>
          <a:p>
            <a:fld id="{11754FB0-EBC2-4D9B-B08F-F1ACB62141A1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571511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108BA-627F-4F72-9864-F23B41B8829E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14.1.2012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54FB0-EBC2-4D9B-B08F-F1ACB62141A1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1862913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108BA-627F-4F72-9864-F23B41B8829E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14.1.2012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54FB0-EBC2-4D9B-B08F-F1ACB62141A1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8759389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108BA-627F-4F72-9864-F23B41B8829E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14.1.2012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54FB0-EBC2-4D9B-B08F-F1ACB62141A1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311232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108BA-627F-4F72-9864-F23B41B8829E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14.1.2012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54FB0-EBC2-4D9B-B08F-F1ACB62141A1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7000117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 anchor="t"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108BA-627F-4F72-9864-F23B41B8829E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14.1.2012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54FB0-EBC2-4D9B-B08F-F1ACB62141A1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9838284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108BA-627F-4F72-9864-F23B41B8829E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14.1.2012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54FB0-EBC2-4D9B-B08F-F1ACB62141A1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2811482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 anchor="b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108BA-627F-4F72-9864-F23B41B8829E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14.1.2012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54FB0-EBC2-4D9B-B08F-F1ACB62141A1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7472382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 tIns="9144" bIns="9144" anchor="b"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108BA-627F-4F72-9864-F23B41B8829E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14.1.2012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54FB0-EBC2-4D9B-B08F-F1ACB62141A1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5349535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108BA-627F-4F72-9864-F23B41B8829E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14.1.2012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54FB0-EBC2-4D9B-B08F-F1ACB62141A1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0124025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 anchor="b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t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108BA-627F-4F72-9864-F23B41B8829E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14.1.2012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54FB0-EBC2-4D9B-B08F-F1ACB62141A1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720351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 anchor="b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 anchor="t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108BA-627F-4F72-9864-F23B41B8829E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14.1.2012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3400" y="6356350"/>
            <a:ext cx="533400" cy="365125"/>
          </a:xfrm>
        </p:spPr>
        <p:txBody>
          <a:bodyPr/>
          <a:lstStyle/>
          <a:p>
            <a:fld id="{11754FB0-EBC2-4D9B-B08F-F1ACB62141A1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931713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108BA-627F-4F72-9864-F23B41B8829E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14.1.2012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54FB0-EBC2-4D9B-B08F-F1ACB62141A1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9417891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108BA-627F-4F72-9864-F23B41B8829E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14.1.2012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54FB0-EBC2-4D9B-B08F-F1ACB62141A1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8931408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108BA-627F-4F72-9864-F23B41B8829E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14.1.2012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54FB0-EBC2-4D9B-B08F-F1ACB62141A1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5553008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108BA-627F-4F72-9864-F23B41B8829E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14.1.2012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54FB0-EBC2-4D9B-B08F-F1ACB62141A1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590318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 anchor="t"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108BA-627F-4F72-9864-F23B41B8829E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14.1.2012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54FB0-EBC2-4D9B-B08F-F1ACB62141A1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455965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108BA-627F-4F72-9864-F23B41B8829E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14.1.2012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54FB0-EBC2-4D9B-B08F-F1ACB62141A1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7196938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 anchor="b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108BA-627F-4F72-9864-F23B41B8829E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14.1.2012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54FB0-EBC2-4D9B-B08F-F1ACB62141A1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1635201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 tIns="9144" bIns="9144" anchor="b"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108BA-627F-4F72-9864-F23B41B8829E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14.1.2012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54FB0-EBC2-4D9B-B08F-F1ACB62141A1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9769839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108BA-627F-4F72-9864-F23B41B8829E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14.1.2012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54FB0-EBC2-4D9B-B08F-F1ACB62141A1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5662580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 anchor="b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t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108BA-627F-4F72-9864-F23B41B8829E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14.1.2012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54FB0-EBC2-4D9B-B08F-F1ACB62141A1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566282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 anchor="b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 anchor="t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108BA-627F-4F72-9864-F23B41B8829E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14.1.2012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3400" y="6356350"/>
            <a:ext cx="533400" cy="365125"/>
          </a:xfrm>
        </p:spPr>
        <p:txBody>
          <a:bodyPr/>
          <a:lstStyle/>
          <a:p>
            <a:fld id="{11754FB0-EBC2-4D9B-B08F-F1ACB62141A1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9168962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108BA-627F-4F72-9864-F23B41B8829E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14.1.2012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54FB0-EBC2-4D9B-B08F-F1ACB62141A1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820484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108BA-627F-4F72-9864-F23B41B8829E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14.1.2012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54FB0-EBC2-4D9B-B08F-F1ACB62141A1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22082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4.xml"/><Relationship Id="rId3" Type="http://schemas.openxmlformats.org/officeDocument/2006/relationships/slideLayout" Target="../slideLayouts/slideLayout69.xml"/><Relationship Id="rId7" Type="http://schemas.openxmlformats.org/officeDocument/2006/relationships/slideLayout" Target="../slideLayouts/slideLayout73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11" Type="http://schemas.openxmlformats.org/officeDocument/2006/relationships/slideLayout" Target="../slideLayouts/slideLayout77.xml"/><Relationship Id="rId5" Type="http://schemas.openxmlformats.org/officeDocument/2006/relationships/slideLayout" Target="../slideLayouts/slideLayout71.xml"/><Relationship Id="rId10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0.xml"/><Relationship Id="rId9" Type="http://schemas.openxmlformats.org/officeDocument/2006/relationships/slideLayout" Target="../slideLayouts/slideLayout7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altLang="ko-KR" smtClean="0"/>
              <a:t>Kliknutím lze upravit styl.</a:t>
            </a:r>
            <a:endParaRPr lang="ko-KR" altLang="ko-KR" dirty="0"/>
          </a:p>
        </p:txBody>
      </p:sp>
      <p:sp>
        <p:nvSpPr>
          <p:cNvPr id="1027" name="Rectangle 3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 smtClean="0"/>
          </a:p>
        </p:txBody>
      </p:sp>
      <p:sp>
        <p:nvSpPr>
          <p:cNvPr id="18" name="Rectangle 4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fontAlgn="auto">
              <a:spcBef>
                <a:spcPts val="0"/>
              </a:spcBef>
              <a:spcAft>
                <a:spcPts val="0"/>
              </a:spcAft>
              <a:defRPr sz="1100">
                <a:solidFill>
                  <a:srgbClr val="000000"/>
                </a:solidFill>
                <a:latin typeface="Arial"/>
                <a:cs typeface="+mn-cs"/>
              </a:defRPr>
            </a:lvl1pPr>
          </a:lstStyle>
          <a:p>
            <a:pPr>
              <a:defRPr/>
            </a:pPr>
            <a:fld id="{1D66B8DD-9CD8-4A32-ADEC-88A1784BD7A8}" type="datetimeFigureOut">
              <a:rPr lang="cs-CZ"/>
              <a:pPr>
                <a:defRPr/>
              </a:pPr>
              <a:t>14.1.2012</a:t>
            </a:fld>
            <a:endParaRPr lang="cs-CZ"/>
          </a:p>
        </p:txBody>
      </p:sp>
      <p:sp>
        <p:nvSpPr>
          <p:cNvPr id="9" name="Rectangle 5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vert="horz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100">
                <a:solidFill>
                  <a:srgbClr val="000000"/>
                </a:solidFill>
                <a:latin typeface="Arial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algn="r" fontAlgn="auto">
              <a:spcBef>
                <a:spcPts val="0"/>
              </a:spcBef>
              <a:spcAft>
                <a:spcPts val="0"/>
              </a:spcAft>
              <a:defRPr sz="1100">
                <a:solidFill>
                  <a:srgbClr val="000000"/>
                </a:solidFill>
                <a:latin typeface="Arial"/>
                <a:cs typeface="+mn-cs"/>
              </a:defRPr>
            </a:lvl1pPr>
          </a:lstStyle>
          <a:p>
            <a:pPr>
              <a:defRPr/>
            </a:pPr>
            <a:fld id="{DD50150A-AEAC-47AA-BE19-2163505209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21920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0" fontAlgn="base" latinLnBrk="1" hangingPunct="0">
        <a:spcBef>
          <a:spcPct val="0"/>
        </a:spcBef>
        <a:spcAft>
          <a:spcPct val="0"/>
        </a:spcAft>
        <a:defRPr sz="4500" b="1">
          <a:solidFill>
            <a:schemeClr val="tx2"/>
          </a:solidFill>
          <a:effectLst>
            <a:outerShdw blurRad="55000" dist="22000" dir="5400000" algn="t" rotWithShape="0">
              <a:prstClr val="black">
                <a:alpha val="80000"/>
              </a:prstClr>
            </a:outerShdw>
          </a:effectLst>
          <a:latin typeface="Arial" charset="0"/>
          <a:ea typeface="+mj-ea"/>
          <a:cs typeface="+mj-cs"/>
        </a:defRPr>
      </a:lvl1pPr>
      <a:lvl2pPr algn="l" rtl="0" eaLnBrk="0" fontAlgn="base" latinLnBrk="1" hangingPunct="0">
        <a:spcBef>
          <a:spcPct val="0"/>
        </a:spcBef>
        <a:spcAft>
          <a:spcPct val="0"/>
        </a:spcAft>
        <a:defRPr sz="4500" b="1">
          <a:solidFill>
            <a:schemeClr val="tx2"/>
          </a:solidFill>
          <a:latin typeface="Arial" charset="0"/>
        </a:defRPr>
      </a:lvl2pPr>
      <a:lvl3pPr algn="l" rtl="0" eaLnBrk="0" fontAlgn="base" latinLnBrk="1" hangingPunct="0">
        <a:spcBef>
          <a:spcPct val="0"/>
        </a:spcBef>
        <a:spcAft>
          <a:spcPct val="0"/>
        </a:spcAft>
        <a:defRPr sz="4500" b="1">
          <a:solidFill>
            <a:schemeClr val="tx2"/>
          </a:solidFill>
          <a:latin typeface="Arial" charset="0"/>
        </a:defRPr>
      </a:lvl3pPr>
      <a:lvl4pPr algn="l" rtl="0" eaLnBrk="0" fontAlgn="base" latinLnBrk="1" hangingPunct="0">
        <a:spcBef>
          <a:spcPct val="0"/>
        </a:spcBef>
        <a:spcAft>
          <a:spcPct val="0"/>
        </a:spcAft>
        <a:defRPr sz="4500" b="1">
          <a:solidFill>
            <a:schemeClr val="tx2"/>
          </a:solidFill>
          <a:latin typeface="Arial" charset="0"/>
        </a:defRPr>
      </a:lvl4pPr>
      <a:lvl5pPr algn="l" rtl="0" eaLnBrk="0" fontAlgn="base" latinLnBrk="1" hangingPunct="0">
        <a:spcBef>
          <a:spcPct val="0"/>
        </a:spcBef>
        <a:spcAft>
          <a:spcPct val="0"/>
        </a:spcAft>
        <a:defRPr sz="4500" b="1">
          <a:solidFill>
            <a:schemeClr val="tx2"/>
          </a:solidFill>
          <a:latin typeface="Arial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82588" indent="-273050" algn="l" rtl="0" eaLnBrk="0" fontAlgn="base" latinLnBrk="1" hangingPunct="0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 2" pitchFamily="18" charset="2"/>
        <a:buChar char=""/>
        <a:defRPr sz="2700">
          <a:solidFill>
            <a:schemeClr val="tx1"/>
          </a:solidFill>
          <a:latin typeface="Arial" charset="0"/>
          <a:ea typeface="+mn-ea"/>
          <a:cs typeface="+mn-cs"/>
        </a:defRPr>
      </a:lvl1pPr>
      <a:lvl2pPr marL="676275" indent="-228600" algn="l" rtl="0" eaLnBrk="0" fontAlgn="base" latinLnBrk="1" hangingPunct="0">
        <a:spcBef>
          <a:spcPct val="20000"/>
        </a:spcBef>
        <a:spcAft>
          <a:spcPct val="0"/>
        </a:spcAft>
        <a:buClr>
          <a:schemeClr val="tx2"/>
        </a:buClr>
        <a:buFont typeface="Wingdings 3" pitchFamily="18" charset="2"/>
        <a:buChar char="­"/>
        <a:defRPr sz="2100">
          <a:solidFill>
            <a:schemeClr val="tx1"/>
          </a:solidFill>
          <a:latin typeface="Arial" charset="0"/>
          <a:ea typeface="+mn-ea"/>
          <a:cs typeface="+mn-cs"/>
        </a:defRPr>
      </a:lvl2pPr>
      <a:lvl3pPr marL="931863" indent="-228600" algn="l" rtl="0" eaLnBrk="0" fontAlgn="base" latinLnBrk="1" hangingPunct="0">
        <a:spcBef>
          <a:spcPct val="20000"/>
        </a:spcBef>
        <a:spcAft>
          <a:spcPct val="0"/>
        </a:spcAft>
        <a:buClr>
          <a:schemeClr val="tx2"/>
        </a:buClr>
        <a:buFont typeface="Wingdings 2" pitchFamily="18" charset="2"/>
        <a:buChar char=""/>
        <a:defRPr sz="2000">
          <a:solidFill>
            <a:schemeClr val="tx1"/>
          </a:solidFill>
          <a:latin typeface="Arial" charset="0"/>
          <a:ea typeface="+mn-ea"/>
          <a:cs typeface="+mn-cs"/>
        </a:defRPr>
      </a:lvl3pPr>
      <a:lvl4pPr marL="1196975" indent="-228600" algn="l" rtl="0" eaLnBrk="0" fontAlgn="base" latinLnBrk="1" hangingPunct="0">
        <a:spcBef>
          <a:spcPct val="20000"/>
        </a:spcBef>
        <a:spcAft>
          <a:spcPct val="0"/>
        </a:spcAft>
        <a:buClr>
          <a:schemeClr val="tx2"/>
        </a:buClr>
        <a:buFont typeface="Wingdings 2" pitchFamily="18" charset="2"/>
        <a:buChar char=""/>
        <a:defRPr>
          <a:solidFill>
            <a:schemeClr val="tx1"/>
          </a:solidFill>
          <a:latin typeface="Arial" charset="0"/>
          <a:ea typeface="+mn-ea"/>
          <a:cs typeface="+mn-cs"/>
        </a:defRPr>
      </a:lvl4pPr>
      <a:lvl5pPr marL="1462088" indent="-228600" algn="l" rtl="0" eaLnBrk="0" fontAlgn="base" latinLnBrk="1" hangingPunct="0">
        <a:spcBef>
          <a:spcPct val="20000"/>
        </a:spcBef>
        <a:spcAft>
          <a:spcPct val="0"/>
        </a:spcAft>
        <a:buClr>
          <a:schemeClr val="tx2"/>
        </a:buClr>
        <a:buFont typeface="Wingdings 2" pitchFamily="18" charset="2"/>
        <a:buChar char=""/>
        <a:defRPr>
          <a:solidFill>
            <a:schemeClr val="tx1"/>
          </a:solidFill>
          <a:latin typeface="Arial" charset="0"/>
          <a:ea typeface="+mn-ea"/>
          <a:cs typeface="+mn-cs"/>
        </a:defRPr>
      </a:lvl5pPr>
      <a:lvl6pPr marL="1719072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6pPr>
      <a:lvl7pPr marL="198424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7pPr>
      <a:lvl8pPr marL="224942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8pPr>
      <a:lvl9pPr marL="2505456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9pPr>
    </p:bodyStyle>
    <p:otherStyle>
      <a:lvl1pPr marL="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1pPr>
      <a:lvl2pPr marL="457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2pPr>
      <a:lvl3pPr marL="914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3pPr>
      <a:lvl4pPr marL="1371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4pPr>
      <a:lvl5pPr marL="18288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5pPr>
      <a:lvl6pPr marL="22860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6pPr>
      <a:lvl7pPr marL="2743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7pPr>
      <a:lvl8pPr marL="3200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8pPr>
      <a:lvl9pPr marL="3657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2179637"/>
            <a:ext cx="8229600" cy="4114800"/>
          </a:xfrm>
          <a:prstGeom prst="rect">
            <a:avLst/>
          </a:prstGeom>
        </p:spPr>
        <p:txBody>
          <a:bodyPr vert="horz" lIns="9144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26B108BA-627F-4F72-9864-F23B41B8829E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14.1.2012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>
              <a:defRPr sz="14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11754FB0-EBC2-4D9B-B08F-F1ACB62141A1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27721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chemeClr val="tx2">
              <a:tint val="100000"/>
              <a:satMod val="250000"/>
            </a:schemeClr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936" indent="-27432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3544" indent="-274320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2860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228600" algn="l" rtl="0" eaLnBrk="1" latinLnBrk="0" hangingPunct="1">
        <a:spcBef>
          <a:spcPct val="20000"/>
        </a:spcBef>
        <a:buClr>
          <a:schemeClr val="accent5"/>
        </a:buClr>
        <a:buFont typeface="Wingdings 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2179637"/>
            <a:ext cx="8229600" cy="4114800"/>
          </a:xfrm>
          <a:prstGeom prst="rect">
            <a:avLst/>
          </a:prstGeom>
        </p:spPr>
        <p:txBody>
          <a:bodyPr vert="horz" lIns="9144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26B108BA-627F-4F72-9864-F23B41B8829E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14.1.2012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>
              <a:defRPr sz="14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11754FB0-EBC2-4D9B-B08F-F1ACB62141A1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420283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chemeClr val="tx2">
              <a:tint val="100000"/>
              <a:satMod val="250000"/>
            </a:schemeClr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936" indent="-27432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3544" indent="-274320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2860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228600" algn="l" rtl="0" eaLnBrk="1" latinLnBrk="0" hangingPunct="1">
        <a:spcBef>
          <a:spcPct val="20000"/>
        </a:spcBef>
        <a:buClr>
          <a:schemeClr val="accent5"/>
        </a:buClr>
        <a:buFont typeface="Wingdings 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2179637"/>
            <a:ext cx="8229600" cy="4114800"/>
          </a:xfrm>
          <a:prstGeom prst="rect">
            <a:avLst/>
          </a:prstGeom>
        </p:spPr>
        <p:txBody>
          <a:bodyPr vert="horz" lIns="9144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26B108BA-627F-4F72-9864-F23B41B8829E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14.1.2012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>
              <a:defRPr sz="14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11754FB0-EBC2-4D9B-B08F-F1ACB62141A1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319702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chemeClr val="tx2">
              <a:tint val="100000"/>
              <a:satMod val="250000"/>
            </a:schemeClr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936" indent="-27432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3544" indent="-274320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2860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228600" algn="l" rtl="0" eaLnBrk="1" latinLnBrk="0" hangingPunct="1">
        <a:spcBef>
          <a:spcPct val="20000"/>
        </a:spcBef>
        <a:buClr>
          <a:schemeClr val="accent5"/>
        </a:buClr>
        <a:buFont typeface="Wingdings 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2179637"/>
            <a:ext cx="8229600" cy="4114800"/>
          </a:xfrm>
          <a:prstGeom prst="rect">
            <a:avLst/>
          </a:prstGeom>
        </p:spPr>
        <p:txBody>
          <a:bodyPr vert="horz" lIns="9144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26B108BA-627F-4F72-9864-F23B41B8829E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14.1.2012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>
              <a:defRPr sz="14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11754FB0-EBC2-4D9B-B08F-F1ACB62141A1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945603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chemeClr val="tx2">
              <a:tint val="100000"/>
              <a:satMod val="250000"/>
            </a:schemeClr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936" indent="-27432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3544" indent="-274320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2860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228600" algn="l" rtl="0" eaLnBrk="1" latinLnBrk="0" hangingPunct="1">
        <a:spcBef>
          <a:spcPct val="20000"/>
        </a:spcBef>
        <a:buClr>
          <a:schemeClr val="accent5"/>
        </a:buClr>
        <a:buFont typeface="Wingdings 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2179637"/>
            <a:ext cx="8229600" cy="4114800"/>
          </a:xfrm>
          <a:prstGeom prst="rect">
            <a:avLst/>
          </a:prstGeom>
        </p:spPr>
        <p:txBody>
          <a:bodyPr vert="horz" lIns="9144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26B108BA-627F-4F72-9864-F23B41B8829E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14.1.2012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>
              <a:defRPr sz="14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11754FB0-EBC2-4D9B-B08F-F1ACB62141A1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937513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chemeClr val="tx2">
              <a:tint val="100000"/>
              <a:satMod val="250000"/>
            </a:schemeClr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936" indent="-27432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3544" indent="-274320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2860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228600" algn="l" rtl="0" eaLnBrk="1" latinLnBrk="0" hangingPunct="1">
        <a:spcBef>
          <a:spcPct val="20000"/>
        </a:spcBef>
        <a:buClr>
          <a:schemeClr val="accent5"/>
        </a:buClr>
        <a:buFont typeface="Wingdings 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2179637"/>
            <a:ext cx="8229600" cy="4114800"/>
          </a:xfrm>
          <a:prstGeom prst="rect">
            <a:avLst/>
          </a:prstGeom>
        </p:spPr>
        <p:txBody>
          <a:bodyPr vert="horz" lIns="9144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26B108BA-627F-4F72-9864-F23B41B8829E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14.1.2012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>
              <a:defRPr sz="14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11754FB0-EBC2-4D9B-B08F-F1ACB62141A1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FFF9E5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549056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chemeClr val="tx2">
              <a:tint val="100000"/>
              <a:satMod val="250000"/>
            </a:schemeClr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936" indent="-27432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3544" indent="-274320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2860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228600" algn="l" rtl="0" eaLnBrk="1" latinLnBrk="0" hangingPunct="1">
        <a:spcBef>
          <a:spcPct val="20000"/>
        </a:spcBef>
        <a:buClr>
          <a:schemeClr val="accent5"/>
        </a:buClr>
        <a:buFont typeface="Wingdings 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Prezentace_aplikace_Microsoft_PowerPoint_97_20031.ppt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7" Type="http://schemas.openxmlformats.org/officeDocument/2006/relationships/image" Target="../media/image13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57.xml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5602" name="Zástupný symbol pro obsah 3"/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96796319"/>
              </p:ext>
            </p:extLst>
          </p:nvPr>
        </p:nvGraphicFramePr>
        <p:xfrm>
          <a:off x="3175" y="-20638"/>
          <a:ext cx="9088438" cy="68151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Prezentace" r:id="rId3" imgW="4412129" imgH="3308519" progId="PowerPoint.Show.8">
                  <p:embed/>
                </p:oleObj>
              </mc:Choice>
              <mc:Fallback>
                <p:oleObj name="Prezentace" r:id="rId3" imgW="4412129" imgH="3308519" progId="PowerPoint.Show.8">
                  <p:embed/>
                  <p:pic>
                    <p:nvPicPr>
                      <p:cNvPr id="0" name="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175" y="-20638"/>
                        <a:ext cx="9088438" cy="68151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600275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3528392"/>
          </a:xfrm>
        </p:spPr>
        <p:txBody>
          <a:bodyPr>
            <a:noAutofit/>
          </a:bodyPr>
          <a:lstStyle/>
          <a:p>
            <a:pPr algn="ctr"/>
            <a:r>
              <a:rPr lang="cs-CZ" sz="8000" b="0" dirty="0" smtClean="0">
                <a:solidFill>
                  <a:srgbClr val="FFFF00"/>
                </a:solidFill>
                <a:effectLst/>
                <a:latin typeface="Arial Black" pitchFamily="34" charset="0"/>
              </a:rPr>
              <a:t>PŘEMĚNY MECHANICKÉ ENERGIE</a:t>
            </a:r>
            <a:endParaRPr lang="cs-CZ" sz="8000" b="0" dirty="0">
              <a:solidFill>
                <a:srgbClr val="FFFF00"/>
              </a:solidFill>
              <a:effectLst/>
              <a:latin typeface="Arial Black" pitchFamily="34" charset="0"/>
            </a:endParaRPr>
          </a:p>
        </p:txBody>
      </p:sp>
      <p:pic>
        <p:nvPicPr>
          <p:cNvPr id="1027" name="Picture 3" descr="C:\Users\ZSTREBON\AppData\Local\Microsoft\Windows\Temporary Internet Files\Content.IE5\JWNLB98A\MC900436149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4293096"/>
            <a:ext cx="3925400" cy="1881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18219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191 -0.16837 L -0.00191 0.08163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24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2376264"/>
          </a:xfrm>
        </p:spPr>
        <p:txBody>
          <a:bodyPr>
            <a:normAutofit fontScale="90000"/>
          </a:bodyPr>
          <a:lstStyle/>
          <a:p>
            <a:pPr algn="ctr"/>
            <a:r>
              <a:rPr lang="cs-CZ" sz="7300" b="0" dirty="0" smtClean="0">
                <a:solidFill>
                  <a:srgbClr val="FFFF00"/>
                </a:solidFill>
                <a:effectLst/>
                <a:latin typeface="Arial Black" pitchFamily="34" charset="0"/>
              </a:rPr>
              <a:t>Umíš odpovědět</a:t>
            </a:r>
            <a:r>
              <a:rPr lang="cs-CZ" sz="6000" b="0" dirty="0" smtClean="0">
                <a:solidFill>
                  <a:srgbClr val="FFFF00"/>
                </a:solidFill>
                <a:effectLst/>
                <a:latin typeface="Arial Black" pitchFamily="34" charset="0"/>
              </a:rPr>
              <a:t/>
            </a:r>
            <a:br>
              <a:rPr lang="cs-CZ" sz="6000" b="0" dirty="0" smtClean="0">
                <a:solidFill>
                  <a:srgbClr val="FFFF00"/>
                </a:solidFill>
                <a:effectLst/>
                <a:latin typeface="Arial Black" pitchFamily="34" charset="0"/>
              </a:rPr>
            </a:br>
            <a:r>
              <a:rPr lang="cs-CZ" sz="10000" b="0" dirty="0">
                <a:solidFill>
                  <a:srgbClr val="FFFF00"/>
                </a:solidFill>
                <a:effectLst/>
                <a:latin typeface="Arial Black" pitchFamily="34" charset="0"/>
              </a:rPr>
              <a:t>?</a:t>
            </a:r>
            <a:endParaRPr lang="cs-CZ" sz="6000" b="0" dirty="0">
              <a:solidFill>
                <a:srgbClr val="FFFF00"/>
              </a:solidFill>
              <a:effectLst/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3645024"/>
            <a:ext cx="8964488" cy="29523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>
                <a:solidFill>
                  <a:srgbClr val="FFFF00"/>
                </a:solidFill>
                <a:latin typeface="Arial Black" pitchFamily="34" charset="0"/>
              </a:rPr>
              <a:t>Má těleso jenom jeden druh mechanické energie ?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rgbClr val="FFFF00"/>
                </a:solidFill>
                <a:latin typeface="Arial Black" pitchFamily="34" charset="0"/>
              </a:rPr>
              <a:t>Mohou se energie měnit ?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rgbClr val="FFFF00"/>
                </a:solidFill>
                <a:latin typeface="Arial Black" pitchFamily="34" charset="0"/>
              </a:rPr>
              <a:t>Uveď příklad změn energie.</a:t>
            </a:r>
            <a:endParaRPr lang="cs-CZ" sz="3600" dirty="0">
              <a:solidFill>
                <a:srgbClr val="FFFF00"/>
              </a:solidFill>
              <a:latin typeface="Arial Black" pitchFamily="34" charset="0"/>
            </a:endParaRPr>
          </a:p>
        </p:txBody>
      </p:sp>
      <p:pic>
        <p:nvPicPr>
          <p:cNvPr id="2050" name="Picture 2" descr="C:\Users\ZSTREBON\AppData\Local\Microsoft\Windows\Temporary Internet Files\Content.IE5\O0P3MEHA\MP90042794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412776"/>
            <a:ext cx="2088232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ZSTREBON\AppData\Local\Microsoft\Windows\Temporary Internet Files\Content.IE5\DBOT6G0E\MC90035366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316766"/>
            <a:ext cx="1512168" cy="21842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570571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548680"/>
            <a:ext cx="9360024" cy="6957392"/>
          </a:xfrm>
        </p:spPr>
        <p:txBody>
          <a:bodyPr>
            <a:normAutofit/>
          </a:bodyPr>
          <a:lstStyle/>
          <a:p>
            <a:pPr>
              <a:spcBef>
                <a:spcPts val="700"/>
              </a:spcBef>
              <a:buClr>
                <a:srgbClr val="FFFF00"/>
              </a:buClr>
              <a:buFont typeface="Wingdings" pitchFamily="2" charset="2"/>
              <a:buChar char="q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3600" b="1" dirty="0" smtClean="0">
                <a:solidFill>
                  <a:srgbClr val="FFFF00"/>
                </a:solidFill>
                <a:latin typeface="Arial Black" pitchFamily="34" charset="0"/>
              </a:rPr>
              <a:t>těleso </a:t>
            </a:r>
            <a:r>
              <a:rPr lang="cs-CZ" sz="3600" b="1" dirty="0">
                <a:solidFill>
                  <a:srgbClr val="FFFF00"/>
                </a:solidFill>
                <a:latin typeface="Arial Black" pitchFamily="34" charset="0"/>
              </a:rPr>
              <a:t>může mít současně energii pohybovou i </a:t>
            </a:r>
            <a:r>
              <a:rPr lang="cs-CZ" sz="3600" b="1" dirty="0" smtClean="0">
                <a:solidFill>
                  <a:srgbClr val="FFFF00"/>
                </a:solidFill>
                <a:latin typeface="Arial Black" pitchFamily="34" charset="0"/>
              </a:rPr>
              <a:t>polohovou</a:t>
            </a:r>
          </a:p>
          <a:p>
            <a:pPr>
              <a:spcBef>
                <a:spcPts val="700"/>
              </a:spcBef>
              <a:buClr>
                <a:srgbClr val="FFFF00"/>
              </a:buClr>
              <a:buFont typeface="Wingdings" pitchFamily="2" charset="2"/>
              <a:buChar char="q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3600" b="1" dirty="0" smtClean="0">
                <a:solidFill>
                  <a:srgbClr val="FFFF00"/>
                </a:solidFill>
                <a:latin typeface="Arial Black" pitchFamily="34" charset="0"/>
              </a:rPr>
              <a:t>obě energie se vzájemně mění</a:t>
            </a:r>
            <a:endParaRPr lang="cs-CZ" sz="3600" b="1" dirty="0">
              <a:solidFill>
                <a:srgbClr val="FFFF00"/>
              </a:solidFill>
              <a:latin typeface="Arial Black" pitchFamily="34" charset="0"/>
            </a:endParaRPr>
          </a:p>
          <a:p>
            <a:pPr>
              <a:spcBef>
                <a:spcPts val="700"/>
              </a:spcBef>
              <a:buClr>
                <a:srgbClr val="FFFF00"/>
              </a:buClr>
              <a:buFont typeface="Wingdings" pitchFamily="2" charset="2"/>
              <a:buChar char="q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en-GB" sz="3600" b="1" dirty="0" err="1">
                <a:solidFill>
                  <a:srgbClr val="FFFF00"/>
                </a:solidFill>
                <a:latin typeface="Arial Black" pitchFamily="34" charset="0"/>
              </a:rPr>
              <a:t>snižuje</a:t>
            </a:r>
            <a:r>
              <a:rPr lang="en-GB" sz="3600" b="1" dirty="0">
                <a:solidFill>
                  <a:srgbClr val="FFFF00"/>
                </a:solidFill>
                <a:latin typeface="Arial Black" pitchFamily="34" charset="0"/>
              </a:rPr>
              <a:t>-li se </a:t>
            </a:r>
            <a:r>
              <a:rPr lang="en-GB" sz="3600" b="1" dirty="0" err="1">
                <a:solidFill>
                  <a:srgbClr val="FFFF00"/>
                </a:solidFill>
                <a:latin typeface="Arial Black" pitchFamily="34" charset="0"/>
              </a:rPr>
              <a:t>polohová</a:t>
            </a:r>
            <a:r>
              <a:rPr lang="en-GB" sz="3600" b="1" dirty="0">
                <a:solidFill>
                  <a:srgbClr val="FFFF00"/>
                </a:solidFill>
                <a:latin typeface="Arial Black" pitchFamily="34" charset="0"/>
              </a:rPr>
              <a:t> </a:t>
            </a:r>
            <a:r>
              <a:rPr lang="en-GB" sz="3600" b="1" dirty="0" err="1">
                <a:solidFill>
                  <a:srgbClr val="FFFF00"/>
                </a:solidFill>
                <a:latin typeface="Arial Black" pitchFamily="34" charset="0"/>
              </a:rPr>
              <a:t>energie</a:t>
            </a:r>
            <a:r>
              <a:rPr lang="en-GB" sz="3600" b="1" dirty="0">
                <a:solidFill>
                  <a:srgbClr val="FFFF00"/>
                </a:solidFill>
                <a:latin typeface="Arial Black" pitchFamily="34" charset="0"/>
              </a:rPr>
              <a:t> </a:t>
            </a:r>
            <a:r>
              <a:rPr lang="en-GB" sz="3600" b="1" dirty="0" smtClean="0">
                <a:solidFill>
                  <a:srgbClr val="FFFF00"/>
                </a:solidFill>
                <a:latin typeface="Arial Black" pitchFamily="34" charset="0"/>
              </a:rPr>
              <a:t> </a:t>
            </a:r>
            <a:r>
              <a:rPr lang="en-GB" sz="3600" b="1" dirty="0" err="1">
                <a:solidFill>
                  <a:srgbClr val="FFFF00"/>
                </a:solidFill>
                <a:latin typeface="Arial Black" pitchFamily="34" charset="0"/>
              </a:rPr>
              <a:t>zvyšuje</a:t>
            </a:r>
            <a:r>
              <a:rPr lang="en-GB" sz="3600" b="1" dirty="0">
                <a:solidFill>
                  <a:srgbClr val="FFFF00"/>
                </a:solidFill>
                <a:latin typeface="Arial Black" pitchFamily="34" charset="0"/>
              </a:rPr>
              <a:t> se </a:t>
            </a:r>
            <a:r>
              <a:rPr lang="en-GB" sz="3600" b="1" dirty="0" err="1" smtClean="0">
                <a:solidFill>
                  <a:srgbClr val="FFFF00"/>
                </a:solidFill>
                <a:latin typeface="Arial Black" pitchFamily="34" charset="0"/>
              </a:rPr>
              <a:t>pohybová</a:t>
            </a:r>
            <a:r>
              <a:rPr lang="en-GB" sz="3600" b="1" dirty="0" smtClean="0">
                <a:solidFill>
                  <a:srgbClr val="FFFF00"/>
                </a:solidFill>
                <a:latin typeface="Arial Black" pitchFamily="34" charset="0"/>
              </a:rPr>
              <a:t>  a</a:t>
            </a:r>
            <a:r>
              <a:rPr lang="cs-CZ" sz="3600" b="1" dirty="0" smtClean="0">
                <a:solidFill>
                  <a:srgbClr val="FFFF00"/>
                </a:solidFill>
                <a:latin typeface="Arial Black" pitchFamily="34" charset="0"/>
              </a:rPr>
              <a:t> naopak</a:t>
            </a:r>
            <a:endParaRPr lang="cs-CZ" sz="3600" b="1" dirty="0">
              <a:solidFill>
                <a:srgbClr val="FFFF00"/>
              </a:solidFill>
              <a:latin typeface="Arial Black" pitchFamily="34" charset="0"/>
            </a:endParaRPr>
          </a:p>
          <a:p>
            <a:pPr>
              <a:spcBef>
                <a:spcPts val="700"/>
              </a:spcBef>
              <a:buClr>
                <a:srgbClr val="FFFF00"/>
              </a:buClr>
              <a:buFont typeface="Wingdings" pitchFamily="2" charset="2"/>
              <a:buChar char="q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3600" b="1" dirty="0" err="1">
                <a:solidFill>
                  <a:srgbClr val="FFFF00"/>
                </a:solidFill>
                <a:latin typeface="Arial Black" pitchFamily="34" charset="0"/>
              </a:rPr>
              <a:t>c</a:t>
            </a:r>
            <a:r>
              <a:rPr lang="en-GB" sz="3600" b="1" dirty="0" err="1" smtClean="0">
                <a:solidFill>
                  <a:srgbClr val="FFFF00"/>
                </a:solidFill>
                <a:latin typeface="Arial Black" pitchFamily="34" charset="0"/>
              </a:rPr>
              <a:t>elková</a:t>
            </a:r>
            <a:r>
              <a:rPr lang="en-GB" sz="3600" b="1" dirty="0" smtClean="0">
                <a:solidFill>
                  <a:srgbClr val="FFFF00"/>
                </a:solidFill>
                <a:latin typeface="Arial Black" pitchFamily="34" charset="0"/>
              </a:rPr>
              <a:t> </a:t>
            </a:r>
            <a:r>
              <a:rPr lang="en-GB" sz="3600" b="1" dirty="0" err="1">
                <a:solidFill>
                  <a:srgbClr val="FFFF00"/>
                </a:solidFill>
                <a:latin typeface="Arial Black" pitchFamily="34" charset="0"/>
              </a:rPr>
              <a:t>energie</a:t>
            </a:r>
            <a:r>
              <a:rPr lang="en-GB" sz="3600" b="1" dirty="0">
                <a:solidFill>
                  <a:srgbClr val="FFFF00"/>
                </a:solidFill>
                <a:latin typeface="Arial Black" pitchFamily="34" charset="0"/>
              </a:rPr>
              <a:t> </a:t>
            </a:r>
            <a:r>
              <a:rPr lang="en-GB" sz="3600" b="1" dirty="0" err="1">
                <a:solidFill>
                  <a:srgbClr val="FFFF00"/>
                </a:solidFill>
                <a:latin typeface="Arial Black" pitchFamily="34" charset="0"/>
              </a:rPr>
              <a:t>tělesa</a:t>
            </a:r>
            <a:r>
              <a:rPr lang="en-GB" sz="3600" b="1" dirty="0">
                <a:solidFill>
                  <a:srgbClr val="FFFF00"/>
                </a:solidFill>
                <a:latin typeface="Arial Black" pitchFamily="34" charset="0"/>
              </a:rPr>
              <a:t> </a:t>
            </a:r>
            <a:r>
              <a:rPr lang="en-GB" sz="3600" b="1" dirty="0" err="1">
                <a:solidFill>
                  <a:srgbClr val="FFFF00"/>
                </a:solidFill>
                <a:latin typeface="Arial Black" pitchFamily="34" charset="0"/>
              </a:rPr>
              <a:t>zůstává</a:t>
            </a:r>
            <a:r>
              <a:rPr lang="en-GB" sz="3600" b="1" dirty="0">
                <a:solidFill>
                  <a:srgbClr val="FFFF00"/>
                </a:solidFill>
                <a:latin typeface="Arial Black" pitchFamily="34" charset="0"/>
              </a:rPr>
              <a:t> </a:t>
            </a:r>
            <a:r>
              <a:rPr lang="en-GB" sz="3600" b="1" dirty="0" err="1" smtClean="0">
                <a:solidFill>
                  <a:srgbClr val="FFFF00"/>
                </a:solidFill>
                <a:latin typeface="Arial Black" pitchFamily="34" charset="0"/>
              </a:rPr>
              <a:t>stejná</a:t>
            </a:r>
            <a:endParaRPr lang="en-GB" sz="3600" b="1" dirty="0">
              <a:solidFill>
                <a:srgbClr val="FFFF00"/>
              </a:solidFill>
              <a:latin typeface="Arial Black" pitchFamily="34" charset="0"/>
            </a:endParaRPr>
          </a:p>
        </p:txBody>
      </p:sp>
      <p:pic>
        <p:nvPicPr>
          <p:cNvPr id="6146" name="Picture 2" descr="C:\Users\ZSTREBON\AppData\Local\Microsoft\Windows\Temporary Internet Files\Content.IE5\4ZR9VBDC\MC90035643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797152"/>
            <a:ext cx="2091418" cy="1749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ZSTREBON\AppData\Local\Microsoft\Windows\Temporary Internet Files\Content.IE5\QXOMYNFP\MC900231332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4509120"/>
            <a:ext cx="1995174" cy="2073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470415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60648"/>
            <a:ext cx="9144000" cy="6597352"/>
          </a:xfrm>
        </p:spPr>
        <p:txBody>
          <a:bodyPr>
            <a:normAutofit/>
          </a:bodyPr>
          <a:lstStyle/>
          <a:p>
            <a:pPr>
              <a:buClr>
                <a:srgbClr val="FFFF00"/>
              </a:buClr>
              <a:buFont typeface="Wingdings" pitchFamily="2" charset="2"/>
              <a:buChar char="q"/>
            </a:pPr>
            <a:r>
              <a:rPr lang="cs-CZ" sz="3600" dirty="0">
                <a:solidFill>
                  <a:srgbClr val="FFFF00"/>
                </a:solidFill>
                <a:latin typeface="Arial Black" pitchFamily="34" charset="0"/>
              </a:rPr>
              <a:t>v</a:t>
            </a:r>
            <a:r>
              <a:rPr lang="cs-CZ" sz="3600" dirty="0" smtClean="0">
                <a:solidFill>
                  <a:srgbClr val="FFFF00"/>
                </a:solidFill>
                <a:latin typeface="Arial Black" pitchFamily="34" charset="0"/>
              </a:rPr>
              <a:t> tzv. izolované soustavě žádná energie nevzniká ani nezaniká, platí </a:t>
            </a:r>
            <a:r>
              <a:rPr lang="cs-CZ" sz="3600" dirty="0" smtClean="0">
                <a:solidFill>
                  <a:schemeClr val="accent4">
                    <a:lumMod val="40000"/>
                    <a:lumOff val="60000"/>
                  </a:schemeClr>
                </a:solidFill>
                <a:latin typeface="Arial Black" pitchFamily="34" charset="0"/>
              </a:rPr>
              <a:t>Zákon zachování energie</a:t>
            </a:r>
          </a:p>
          <a:p>
            <a:pPr>
              <a:buClr>
                <a:srgbClr val="FFFF00"/>
              </a:buClr>
              <a:buFont typeface="Wingdings" pitchFamily="2" charset="2"/>
              <a:buChar char="q"/>
            </a:pPr>
            <a:endParaRPr lang="cs-CZ" sz="3600" dirty="0">
              <a:solidFill>
                <a:schemeClr val="accent4">
                  <a:lumMod val="40000"/>
                  <a:lumOff val="60000"/>
                </a:schemeClr>
              </a:solidFill>
              <a:latin typeface="Arial Black" pitchFamily="34" charset="0"/>
            </a:endParaRPr>
          </a:p>
          <a:p>
            <a:pPr marL="0" indent="0" algn="ctr">
              <a:buClr>
                <a:srgbClr val="FFFF00"/>
              </a:buClr>
              <a:buNone/>
            </a:pPr>
            <a:r>
              <a:rPr lang="cs-CZ" sz="3600" i="1" dirty="0" smtClean="0">
                <a:solidFill>
                  <a:srgbClr val="FFC000"/>
                </a:solidFill>
                <a:latin typeface="Arial Black" pitchFamily="34" charset="0"/>
              </a:rPr>
              <a:t>Jednotlivé druhy energie se  mohou</a:t>
            </a:r>
          </a:p>
          <a:p>
            <a:pPr marL="0" indent="0" algn="ctr">
              <a:buClr>
                <a:srgbClr val="FFFF00"/>
              </a:buClr>
              <a:buNone/>
            </a:pPr>
            <a:r>
              <a:rPr lang="cs-CZ" sz="3600" i="1" dirty="0">
                <a:solidFill>
                  <a:srgbClr val="FFC000"/>
                </a:solidFill>
                <a:latin typeface="Arial Black" pitchFamily="34" charset="0"/>
              </a:rPr>
              <a:t>v</a:t>
            </a:r>
            <a:r>
              <a:rPr lang="cs-CZ" sz="3600" i="1" dirty="0" smtClean="0">
                <a:solidFill>
                  <a:srgbClr val="FFC000"/>
                </a:solidFill>
                <a:latin typeface="Arial Black" pitchFamily="34" charset="0"/>
              </a:rPr>
              <a:t>zájemně přeměňovat, celková energie soustavy  se nemění.</a:t>
            </a:r>
          </a:p>
          <a:p>
            <a:pPr marL="0" indent="0" algn="ctr">
              <a:buClr>
                <a:srgbClr val="FFFF00"/>
              </a:buClr>
              <a:buNone/>
            </a:pPr>
            <a:r>
              <a:rPr lang="cs-CZ" sz="3600" i="1" dirty="0" smtClean="0">
                <a:solidFill>
                  <a:srgbClr val="FFC000"/>
                </a:solidFill>
                <a:latin typeface="Arial Black" pitchFamily="34" charset="0"/>
              </a:rPr>
              <a:t>Součet pohybové a polohové energie je konstantní.</a:t>
            </a:r>
          </a:p>
          <a:p>
            <a:pPr marL="0" indent="0" algn="ctr">
              <a:buClr>
                <a:srgbClr val="FFFF00"/>
              </a:buClr>
              <a:buNone/>
            </a:pPr>
            <a:r>
              <a:rPr lang="cs-CZ" sz="3600" i="1" dirty="0" smtClean="0">
                <a:solidFill>
                  <a:srgbClr val="FFC000"/>
                </a:solidFill>
                <a:latin typeface="Arial Black" pitchFamily="34" charset="0"/>
              </a:rPr>
              <a:t>E = </a:t>
            </a:r>
            <a:r>
              <a:rPr lang="cs-CZ" sz="3600" i="1" dirty="0" err="1" smtClean="0">
                <a:solidFill>
                  <a:srgbClr val="FFC000"/>
                </a:solidFill>
                <a:latin typeface="Arial Black" pitchFamily="34" charset="0"/>
              </a:rPr>
              <a:t>E</a:t>
            </a:r>
            <a:r>
              <a:rPr lang="cs-CZ" sz="3600" i="1" baseline="-25000" dirty="0" err="1" smtClean="0">
                <a:solidFill>
                  <a:srgbClr val="FFC000"/>
                </a:solidFill>
                <a:latin typeface="Arial Black" pitchFamily="34" charset="0"/>
              </a:rPr>
              <a:t>k</a:t>
            </a:r>
            <a:r>
              <a:rPr lang="cs-CZ" sz="3600" i="1" dirty="0" smtClean="0">
                <a:solidFill>
                  <a:srgbClr val="FFC000"/>
                </a:solidFill>
                <a:latin typeface="Arial Black" pitchFamily="34" charset="0"/>
              </a:rPr>
              <a:t> + </a:t>
            </a:r>
            <a:r>
              <a:rPr lang="cs-CZ" sz="3600" i="1" dirty="0" err="1" smtClean="0">
                <a:solidFill>
                  <a:srgbClr val="FFC000"/>
                </a:solidFill>
                <a:latin typeface="Arial Black" pitchFamily="34" charset="0"/>
              </a:rPr>
              <a:t>E</a:t>
            </a:r>
            <a:r>
              <a:rPr lang="cs-CZ" sz="3600" i="1" baseline="-25000" dirty="0" err="1" smtClean="0">
                <a:solidFill>
                  <a:srgbClr val="FFC000"/>
                </a:solidFill>
                <a:latin typeface="Arial Black" pitchFamily="34" charset="0"/>
              </a:rPr>
              <a:t>p</a:t>
            </a:r>
            <a:endParaRPr lang="cs-CZ" sz="3600" i="1" dirty="0">
              <a:solidFill>
                <a:srgbClr val="FFC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721897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ZSTREBON\AppData\Local\Microsoft\Windows\Temporary Internet Files\Content.IE5\1ZU83S3S\MC9004360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654503"/>
            <a:ext cx="2016224" cy="20957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ZSTREBON\AppData\Local\Microsoft\Windows\Temporary Internet Files\Content.IE5\4ZR9VBDC\MP900399332[1]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239698"/>
            <a:ext cx="1598923" cy="23972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ZSTREBON\AppData\Local\Microsoft\Windows\Temporary Internet Files\Content.IE5\9LIJR6PS\MC90008947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692696"/>
            <a:ext cx="2289777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ZSTREBON\AppData\Local\Microsoft\Windows\Temporary Internet Files\Content.IE5\9LIJR6PS\MC900198703[2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212976"/>
            <a:ext cx="1524999" cy="29716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ZSTREBON\AppData\Local\Microsoft\Windows\Temporary Internet Files\Content.IE5\9LIJR6PS\MC90041198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978646"/>
            <a:ext cx="1733739" cy="34403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ZSTREBON\AppData\Local\Microsoft\Windows\Temporary Internet Files\Content.IE5\9LIJR6PS\MC90009039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590698"/>
            <a:ext cx="2952328" cy="2274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00514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60350"/>
            <a:ext cx="9144000" cy="6409010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sz="3600" dirty="0" smtClean="0">
                <a:solidFill>
                  <a:srgbClr val="FFFF00"/>
                </a:solidFill>
                <a:latin typeface="Arial Black" pitchFamily="34" charset="0"/>
              </a:rPr>
              <a:t>Příklady změn energie </a:t>
            </a:r>
          </a:p>
          <a:p>
            <a:pPr marL="0" indent="0" algn="ctr">
              <a:buNone/>
            </a:pPr>
            <a:endParaRPr lang="cs-CZ" sz="3600" dirty="0" smtClean="0">
              <a:solidFill>
                <a:srgbClr val="FFFF00"/>
              </a:solidFill>
              <a:latin typeface="Arial Black" pitchFamily="34" charset="0"/>
            </a:endParaRPr>
          </a:p>
          <a:p>
            <a:pPr>
              <a:buClr>
                <a:srgbClr val="FFFF00"/>
              </a:buClr>
              <a:buFont typeface="Wingdings" pitchFamily="2" charset="2"/>
              <a:buChar char="q"/>
            </a:pPr>
            <a:r>
              <a:rPr lang="cs-CZ" sz="3600" dirty="0" smtClean="0">
                <a:solidFill>
                  <a:srgbClr val="FFFF00"/>
                </a:solidFill>
                <a:latin typeface="Arial Black" pitchFamily="34" charset="0"/>
              </a:rPr>
              <a:t>těleso padající volným pádem</a:t>
            </a:r>
          </a:p>
          <a:p>
            <a:pPr>
              <a:buClr>
                <a:srgbClr val="FFFF00"/>
              </a:buClr>
              <a:buFont typeface="Wingdings" pitchFamily="2" charset="2"/>
              <a:buChar char="q"/>
            </a:pPr>
            <a:r>
              <a:rPr lang="cs-CZ" sz="3600" dirty="0" smtClean="0">
                <a:solidFill>
                  <a:srgbClr val="FFFF00"/>
                </a:solidFill>
                <a:latin typeface="Arial Black" pitchFamily="34" charset="0"/>
              </a:rPr>
              <a:t>vyhozené těleso </a:t>
            </a:r>
          </a:p>
          <a:p>
            <a:pPr>
              <a:buClr>
                <a:srgbClr val="FFFF00"/>
              </a:buClr>
              <a:buFont typeface="Wingdings" pitchFamily="2" charset="2"/>
              <a:buChar char="q"/>
            </a:pPr>
            <a:r>
              <a:rPr lang="cs-CZ" sz="3600" dirty="0" smtClean="0">
                <a:solidFill>
                  <a:srgbClr val="FFFF00"/>
                </a:solidFill>
                <a:latin typeface="Arial Black" pitchFamily="34" charset="0"/>
              </a:rPr>
              <a:t>horská dráha</a:t>
            </a:r>
          </a:p>
          <a:p>
            <a:pPr>
              <a:buClr>
                <a:srgbClr val="FFFF00"/>
              </a:buClr>
              <a:buFont typeface="Wingdings" pitchFamily="2" charset="2"/>
              <a:buChar char="q"/>
            </a:pPr>
            <a:r>
              <a:rPr lang="cs-CZ" sz="3600" dirty="0" smtClean="0">
                <a:solidFill>
                  <a:srgbClr val="FFFF00"/>
                </a:solidFill>
                <a:latin typeface="Arial Black" pitchFamily="34" charset="0"/>
              </a:rPr>
              <a:t>jízda na kole z kopce a do kopce</a:t>
            </a:r>
          </a:p>
          <a:p>
            <a:pPr>
              <a:buClr>
                <a:srgbClr val="FFFF00"/>
              </a:buClr>
              <a:buFont typeface="Wingdings" pitchFamily="2" charset="2"/>
              <a:buChar char="q"/>
            </a:pPr>
            <a:r>
              <a:rPr lang="cs-CZ" sz="3600" dirty="0" smtClean="0">
                <a:solidFill>
                  <a:srgbClr val="FFFF00"/>
                </a:solidFill>
                <a:latin typeface="Arial Black" pitchFamily="34" charset="0"/>
              </a:rPr>
              <a:t>těleso na pružině</a:t>
            </a:r>
          </a:p>
          <a:p>
            <a:pPr>
              <a:buClr>
                <a:srgbClr val="FFFF00"/>
              </a:buClr>
              <a:buFont typeface="Wingdings" pitchFamily="2" charset="2"/>
              <a:buChar char="q"/>
            </a:pPr>
            <a:r>
              <a:rPr lang="cs-CZ" sz="3600" dirty="0">
                <a:solidFill>
                  <a:srgbClr val="FFFF00"/>
                </a:solidFill>
                <a:latin typeface="Arial Black" pitchFamily="34" charset="0"/>
              </a:rPr>
              <a:t>k</a:t>
            </a:r>
            <a:r>
              <a:rPr lang="cs-CZ" sz="3600" dirty="0" smtClean="0">
                <a:solidFill>
                  <a:srgbClr val="FFFF00"/>
                </a:solidFill>
                <a:latin typeface="Arial Black" pitchFamily="34" charset="0"/>
              </a:rPr>
              <a:t>yvadlo</a:t>
            </a:r>
          </a:p>
          <a:p>
            <a:pPr>
              <a:buClr>
                <a:srgbClr val="FFFF00"/>
              </a:buClr>
              <a:buFont typeface="Wingdings" pitchFamily="2" charset="2"/>
              <a:buChar char="q"/>
            </a:pPr>
            <a:r>
              <a:rPr lang="cs-CZ" sz="3600" dirty="0" smtClean="0">
                <a:solidFill>
                  <a:srgbClr val="FFFF00"/>
                </a:solidFill>
                <a:latin typeface="Arial Black" pitchFamily="34" charset="0"/>
              </a:rPr>
              <a:t>U – rampa</a:t>
            </a:r>
          </a:p>
          <a:p>
            <a:pPr>
              <a:buClr>
                <a:srgbClr val="FFFF00"/>
              </a:buClr>
              <a:buFont typeface="Wingdings" pitchFamily="2" charset="2"/>
              <a:buChar char="q"/>
            </a:pPr>
            <a:r>
              <a:rPr lang="cs-CZ" sz="3600" dirty="0" smtClean="0">
                <a:solidFill>
                  <a:srgbClr val="FFFF00"/>
                </a:solidFill>
                <a:latin typeface="Arial Black" pitchFamily="34" charset="0"/>
              </a:rPr>
              <a:t>trampolína</a:t>
            </a:r>
          </a:p>
        </p:txBody>
      </p:sp>
      <p:pic>
        <p:nvPicPr>
          <p:cNvPr id="1026" name="Picture 2" descr="C:\Users\ZSTREBON\AppData\Local\Microsoft\Windows\Temporary Internet Files\Content.IE5\1ZU83S3S\MC90043704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365104"/>
            <a:ext cx="2160240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78519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156 -0.08187 L 0.00313 -0.57702 L 0.00156 0.07909 L 0.00018 -0.33835 L 0.00313 0.08302 L 0.00313 -0.1834 L 0.00156 0.0851 L 0.00156 -0.068 L 0.00313 0.08718 " pathEditMode="relative" rAng="0" ptsTypes="AAAAAAAAA">
                                      <p:cBhvr>
                                        <p:cTn id="8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630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388" y="188913"/>
            <a:ext cx="8856662" cy="6480175"/>
          </a:xfrm>
        </p:spPr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i="0" dirty="0" smtClean="0">
                <a:solidFill>
                  <a:srgbClr val="FFFF00"/>
                </a:solidFill>
                <a:latin typeface="Arial Black" pitchFamily="34" charset="0"/>
              </a:rPr>
              <a:t>Použitá literatura a zdroje obrázků :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i="0" dirty="0">
              <a:solidFill>
                <a:srgbClr val="FFFF00"/>
              </a:solidFill>
              <a:latin typeface="Arial Black" pitchFamily="34" charset="0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i="0" dirty="0" smtClean="0">
                <a:solidFill>
                  <a:srgbClr val="FFFF00"/>
                </a:solidFill>
                <a:latin typeface="Arial Black" pitchFamily="34" charset="0"/>
              </a:rPr>
              <a:t>1/ TESAŘ</a:t>
            </a:r>
            <a:r>
              <a:rPr lang="cs-CZ" sz="2000" i="0" dirty="0">
                <a:solidFill>
                  <a:srgbClr val="FFFF00"/>
                </a:solidFill>
                <a:latin typeface="Arial Black" pitchFamily="34" charset="0"/>
              </a:rPr>
              <a:t>, Jiří a František JÁCHYM. Fyzika 5 pro základní školu: Energie. 1. vydání. Praha: SPN, 2010. ISBN 978-80-7235-491-7. </a:t>
            </a:r>
            <a:endParaRPr lang="cs-CZ" sz="2000" i="0" dirty="0" smtClean="0">
              <a:solidFill>
                <a:srgbClr val="FFFF00"/>
              </a:solidFill>
              <a:latin typeface="Arial Black" pitchFamily="34" charset="0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i="0" dirty="0">
              <a:solidFill>
                <a:srgbClr val="FFFF00"/>
              </a:solidFill>
              <a:latin typeface="Arial Black" pitchFamily="34" charset="0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i="0" dirty="0" smtClean="0">
                <a:solidFill>
                  <a:srgbClr val="FFFF00"/>
                </a:solidFill>
                <a:latin typeface="Arial Black" pitchFamily="34" charset="0"/>
              </a:rPr>
              <a:t>2/ www.office.microsoft.com</a:t>
            </a:r>
            <a:endParaRPr lang="cs-CZ" sz="2000" i="0" dirty="0">
              <a:solidFill>
                <a:srgbClr val="FFFF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03750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ilk">
  <a:themeElements>
    <a:clrScheme name="Silk">
      <a:dk1>
        <a:srgbClr val="000000"/>
      </a:dk1>
      <a:lt1>
        <a:srgbClr val="FFFFFF"/>
      </a:lt1>
      <a:dk2>
        <a:srgbClr val="043988"/>
      </a:dk2>
      <a:lt2>
        <a:srgbClr val="92C2EB"/>
      </a:lt2>
      <a:accent1>
        <a:srgbClr val="836AAE"/>
      </a:accent1>
      <a:accent2>
        <a:srgbClr val="5DA577"/>
      </a:accent2>
      <a:accent3>
        <a:srgbClr val="678EB9"/>
      </a:accent3>
      <a:accent4>
        <a:srgbClr val="F7A611"/>
      </a:accent4>
      <a:accent5>
        <a:srgbClr val="A1AB38"/>
      </a:accent5>
      <a:accent6>
        <a:srgbClr val="C17790"/>
      </a:accent6>
      <a:hlink>
        <a:srgbClr val="DA5723"/>
      </a:hlink>
      <a:folHlink>
        <a:srgbClr val="226CA5"/>
      </a:folHlink>
    </a:clrScheme>
    <a:fontScheme name="Silk">
      <a:majorFont>
        <a:latin typeface="Arial"/>
        <a:ea typeface=""/>
        <a:cs typeface=""/>
        <a:font script="Jpan" typeface="ＭＳ Ｐゴシック"/>
        <a:font script="Hang" typeface="돋음"/>
        <a:font script="Hans" typeface="方正姚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돋음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il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20000"/>
                <a:satMod val="25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28000"/>
                <a:satMod val="250000"/>
              </a:schemeClr>
            </a:gs>
          </a:gsLst>
          <a:lin ang="7000000" scaled="1"/>
        </a:gradFill>
        <a:gradFill rotWithShape="1">
          <a:gsLst>
            <a:gs pos="0">
              <a:schemeClr val="phClr">
                <a:shade val="80000"/>
                <a:satMod val="200000"/>
              </a:schemeClr>
            </a:gs>
            <a:gs pos="30000">
              <a:schemeClr val="phClr">
                <a:shade val="20000"/>
                <a:satMod val="250000"/>
              </a:schemeClr>
            </a:gs>
            <a:gs pos="50000">
              <a:schemeClr val="phClr">
                <a:shade val="23000"/>
                <a:satMod val="250000"/>
              </a:schemeClr>
            </a:gs>
            <a:gs pos="60000">
              <a:schemeClr val="phClr">
                <a:shade val="29000"/>
                <a:satMod val="230000"/>
              </a:schemeClr>
            </a:gs>
            <a:gs pos="100000">
              <a:schemeClr val="phClr">
                <a:shade val="70000"/>
                <a:satMod val="200000"/>
              </a:schemeClr>
            </a:gs>
          </a:gsLst>
          <a:lin ang="7000000" scaled="1"/>
        </a:gradFill>
      </a:fillStyleLst>
      <a:lnStyleLst>
        <a:ln w="12700" cap="sq" cmpd="sng" algn="ctr">
          <a:solidFill>
            <a:schemeClr val="phClr"/>
          </a:solidFill>
          <a:prstDash val="solid"/>
        </a:ln>
        <a:ln w="25400" cap="sq" cmpd="sng" algn="ctr">
          <a:solidFill>
            <a:schemeClr val="phClr"/>
          </a:solidFill>
          <a:prstDash val="solid"/>
        </a:ln>
        <a:ln w="31750" cap="sq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27000" h="127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524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50000"/>
                <a:satMod val="150000"/>
              </a:schemeClr>
            </a:gs>
            <a:gs pos="50000">
              <a:schemeClr val="phClr">
                <a:tint val="85000"/>
                <a:satMod val="140000"/>
              </a:schemeClr>
            </a:gs>
            <a:gs pos="100000">
              <a:schemeClr val="phClr">
                <a:shade val="50000"/>
                <a:satMod val="15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chemeClr val="phClr">
                <a:shade val="55000"/>
                <a:satMod val="150000"/>
              </a:schemeClr>
              <a:schemeClr val="phClr">
                <a:tint val="100"/>
                <a:satMod val="15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Deluxe">
  <a:themeElements>
    <a:clrScheme name="Deluxe">
      <a:dk1>
        <a:sysClr val="windowText" lastClr="000000"/>
      </a:dk1>
      <a:lt1>
        <a:sysClr val="window" lastClr="FFFFFF"/>
      </a:lt1>
      <a:dk2>
        <a:srgbClr val="30356E"/>
      </a:dk2>
      <a:lt2>
        <a:srgbClr val="FFF9E5"/>
      </a:lt2>
      <a:accent1>
        <a:srgbClr val="CC4757"/>
      </a:accent1>
      <a:accent2>
        <a:srgbClr val="FF6F61"/>
      </a:accent2>
      <a:accent3>
        <a:srgbClr val="FF953E"/>
      </a:accent3>
      <a:accent4>
        <a:srgbClr val="F8BD52"/>
      </a:accent4>
      <a:accent5>
        <a:srgbClr val="46A6BD"/>
      </a:accent5>
      <a:accent6>
        <a:srgbClr val="5488BC"/>
      </a:accent6>
      <a:hlink>
        <a:srgbClr val="FA7D7A"/>
      </a:hlink>
      <a:folHlink>
        <a:srgbClr val="FFCF3E"/>
      </a:folHlink>
    </a:clrScheme>
    <a:fontScheme name="Deluxe">
      <a:maj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Deluxe">
  <a:themeElements>
    <a:clrScheme name="Deluxe">
      <a:dk1>
        <a:sysClr val="windowText" lastClr="000000"/>
      </a:dk1>
      <a:lt1>
        <a:sysClr val="window" lastClr="FFFFFF"/>
      </a:lt1>
      <a:dk2>
        <a:srgbClr val="30356E"/>
      </a:dk2>
      <a:lt2>
        <a:srgbClr val="FFF9E5"/>
      </a:lt2>
      <a:accent1>
        <a:srgbClr val="CC4757"/>
      </a:accent1>
      <a:accent2>
        <a:srgbClr val="FF6F61"/>
      </a:accent2>
      <a:accent3>
        <a:srgbClr val="FF953E"/>
      </a:accent3>
      <a:accent4>
        <a:srgbClr val="F8BD52"/>
      </a:accent4>
      <a:accent5>
        <a:srgbClr val="46A6BD"/>
      </a:accent5>
      <a:accent6>
        <a:srgbClr val="5488BC"/>
      </a:accent6>
      <a:hlink>
        <a:srgbClr val="FA7D7A"/>
      </a:hlink>
      <a:folHlink>
        <a:srgbClr val="FFCF3E"/>
      </a:folHlink>
    </a:clrScheme>
    <a:fontScheme name="Deluxe">
      <a:maj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2_Deluxe">
  <a:themeElements>
    <a:clrScheme name="Deluxe">
      <a:dk1>
        <a:sysClr val="windowText" lastClr="000000"/>
      </a:dk1>
      <a:lt1>
        <a:sysClr val="window" lastClr="FFFFFF"/>
      </a:lt1>
      <a:dk2>
        <a:srgbClr val="30356E"/>
      </a:dk2>
      <a:lt2>
        <a:srgbClr val="FFF9E5"/>
      </a:lt2>
      <a:accent1>
        <a:srgbClr val="CC4757"/>
      </a:accent1>
      <a:accent2>
        <a:srgbClr val="FF6F61"/>
      </a:accent2>
      <a:accent3>
        <a:srgbClr val="FF953E"/>
      </a:accent3>
      <a:accent4>
        <a:srgbClr val="F8BD52"/>
      </a:accent4>
      <a:accent5>
        <a:srgbClr val="46A6BD"/>
      </a:accent5>
      <a:accent6>
        <a:srgbClr val="5488BC"/>
      </a:accent6>
      <a:hlink>
        <a:srgbClr val="FA7D7A"/>
      </a:hlink>
      <a:folHlink>
        <a:srgbClr val="FFCF3E"/>
      </a:folHlink>
    </a:clrScheme>
    <a:fontScheme name="Deluxe">
      <a:maj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3_Deluxe">
  <a:themeElements>
    <a:clrScheme name="Deluxe">
      <a:dk1>
        <a:sysClr val="windowText" lastClr="000000"/>
      </a:dk1>
      <a:lt1>
        <a:sysClr val="window" lastClr="FFFFFF"/>
      </a:lt1>
      <a:dk2>
        <a:srgbClr val="30356E"/>
      </a:dk2>
      <a:lt2>
        <a:srgbClr val="FFF9E5"/>
      </a:lt2>
      <a:accent1>
        <a:srgbClr val="CC4757"/>
      </a:accent1>
      <a:accent2>
        <a:srgbClr val="FF6F61"/>
      </a:accent2>
      <a:accent3>
        <a:srgbClr val="FF953E"/>
      </a:accent3>
      <a:accent4>
        <a:srgbClr val="F8BD52"/>
      </a:accent4>
      <a:accent5>
        <a:srgbClr val="46A6BD"/>
      </a:accent5>
      <a:accent6>
        <a:srgbClr val="5488BC"/>
      </a:accent6>
      <a:hlink>
        <a:srgbClr val="FA7D7A"/>
      </a:hlink>
      <a:folHlink>
        <a:srgbClr val="FFCF3E"/>
      </a:folHlink>
    </a:clrScheme>
    <a:fontScheme name="Deluxe">
      <a:maj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4_Deluxe">
  <a:themeElements>
    <a:clrScheme name="Deluxe">
      <a:dk1>
        <a:sysClr val="windowText" lastClr="000000"/>
      </a:dk1>
      <a:lt1>
        <a:sysClr val="window" lastClr="FFFFFF"/>
      </a:lt1>
      <a:dk2>
        <a:srgbClr val="30356E"/>
      </a:dk2>
      <a:lt2>
        <a:srgbClr val="FFF9E5"/>
      </a:lt2>
      <a:accent1>
        <a:srgbClr val="CC4757"/>
      </a:accent1>
      <a:accent2>
        <a:srgbClr val="FF6F61"/>
      </a:accent2>
      <a:accent3>
        <a:srgbClr val="FF953E"/>
      </a:accent3>
      <a:accent4>
        <a:srgbClr val="F8BD52"/>
      </a:accent4>
      <a:accent5>
        <a:srgbClr val="46A6BD"/>
      </a:accent5>
      <a:accent6>
        <a:srgbClr val="5488BC"/>
      </a:accent6>
      <a:hlink>
        <a:srgbClr val="FA7D7A"/>
      </a:hlink>
      <a:folHlink>
        <a:srgbClr val="FFCF3E"/>
      </a:folHlink>
    </a:clrScheme>
    <a:fontScheme name="Deluxe">
      <a:maj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5_Deluxe">
  <a:themeElements>
    <a:clrScheme name="Deluxe">
      <a:dk1>
        <a:sysClr val="windowText" lastClr="000000"/>
      </a:dk1>
      <a:lt1>
        <a:sysClr val="window" lastClr="FFFFFF"/>
      </a:lt1>
      <a:dk2>
        <a:srgbClr val="30356E"/>
      </a:dk2>
      <a:lt2>
        <a:srgbClr val="FFF9E5"/>
      </a:lt2>
      <a:accent1>
        <a:srgbClr val="CC4757"/>
      </a:accent1>
      <a:accent2>
        <a:srgbClr val="FF6F61"/>
      </a:accent2>
      <a:accent3>
        <a:srgbClr val="FF953E"/>
      </a:accent3>
      <a:accent4>
        <a:srgbClr val="F8BD52"/>
      </a:accent4>
      <a:accent5>
        <a:srgbClr val="46A6BD"/>
      </a:accent5>
      <a:accent6>
        <a:srgbClr val="5488BC"/>
      </a:accent6>
      <a:hlink>
        <a:srgbClr val="FA7D7A"/>
      </a:hlink>
      <a:folHlink>
        <a:srgbClr val="FFCF3E"/>
      </a:folHlink>
    </a:clrScheme>
    <a:fontScheme name="Deluxe">
      <a:maj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</TotalTime>
  <Words>159</Words>
  <Application>Microsoft Office PowerPoint</Application>
  <PresentationFormat>Předvádění na obrazovce (4:3)</PresentationFormat>
  <Paragraphs>30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7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6" baseType="lpstr">
      <vt:lpstr>Silk</vt:lpstr>
      <vt:lpstr>Deluxe</vt:lpstr>
      <vt:lpstr>1_Deluxe</vt:lpstr>
      <vt:lpstr>2_Deluxe</vt:lpstr>
      <vt:lpstr>3_Deluxe</vt:lpstr>
      <vt:lpstr>4_Deluxe</vt:lpstr>
      <vt:lpstr>5_Deluxe</vt:lpstr>
      <vt:lpstr>Prezentace aplikace Microsoft PowerPoint 97–2003</vt:lpstr>
      <vt:lpstr>Prezentace aplikace PowerPoint</vt:lpstr>
      <vt:lpstr>PŘEMĚNY MECHANICKÉ ENERGIE</vt:lpstr>
      <vt:lpstr>Umíš odpovědět ?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ZSTREBON</dc:creator>
  <cp:lastModifiedBy>ZSTREBON</cp:lastModifiedBy>
  <cp:revision>3</cp:revision>
  <dcterms:created xsi:type="dcterms:W3CDTF">2012-01-14T17:27:48Z</dcterms:created>
  <dcterms:modified xsi:type="dcterms:W3CDTF">2012-01-14T18:09:08Z</dcterms:modified>
</cp:coreProperties>
</file>