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Layouts/slideLayout39.xml" ContentType="application/vnd.openxmlformats-officedocument.presentationml.slideLayout+xml"/>
  <Override PartName="/ppt/theme/theme5.xml" ContentType="application/vnd.openxmlformats-officedocument.theme+xml"/>
  <Override PartName="/ppt/slideLayouts/slideLayout57.xml" ContentType="application/vnd.openxmlformats-officedocument.presentationml.slideLayout+xml"/>
  <Override PartName="/ppt/slides/slide4.xml" ContentType="application/vnd.openxmlformats-officedocument.presentationml.slide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75.xml" ContentType="application/vnd.openxmlformats-officedocument.presentationml.slideLayout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53.xml" ContentType="application/vnd.openxmlformats-officedocument.presentationml.slideLayout+xml"/>
  <Default Extension="xml" ContentType="application/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Masters/slideMaster6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theme/theme6.xml" ContentType="application/vnd.openxmlformats-officedocument.theme+xml"/>
  <Override PartName="/ppt/slideLayouts/slideLayout69.xml" ContentType="application/vnd.openxmlformats-officedocument.presentationml.slideLayout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8.xml" ContentType="application/vnd.openxmlformats-officedocument.presentationml.slideLayout+xml"/>
  <Override PartName="/ppt/theme/theme4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76.xml" ContentType="application/vnd.openxmlformats-officedocument.presentationml.slideLayout+xml"/>
  <Default Extension="bin" ContentType="application/vnd.openxmlformats-officedocument.oleObject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s/slide1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72.xml" ContentType="application/vnd.openxmlformats-officedocument.presentationml.slideLayout+xml"/>
  <Default Extension="emf" ContentType="image/x-emf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70.xml" ContentType="application/vnd.openxmlformats-officedocument.presentationml.slideLayout+xml"/>
  <Override PartName="/docProps/app.xml" ContentType="application/vnd.openxmlformats-officedocument.extended-properties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Default Extension="gif" ContentType="image/gif"/>
  <Override PartName="/ppt/slideMasters/slideMaster7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Layouts/slideLayout59.xml" ContentType="application/vnd.openxmlformats-officedocument.presentationml.slideLayout+xml"/>
  <Override PartName="/ppt/slideLayouts/slideLayout68.xml" ContentType="application/vnd.openxmlformats-officedocument.presentationml.slideLayout+xml"/>
  <Override PartName="/ppt/theme/theme7.xml" ContentType="application/vnd.openxmlformats-officedocument.theme+xml"/>
  <Override PartName="/docProps/core.xml" ContentType="application/vnd.openxmlformats-package.core-properties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37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s/slide2.xml" ContentType="application/vnd.openxmlformats-officedocument.presentationml.slide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73.xml" ContentType="application/vnd.openxmlformats-officedocument.presentationml.slideLayout+xml"/>
  <Default Extension="wmf" ContentType="image/x-wmf"/>
  <Default Extension="rels" ContentType="application/vnd.openxmlformats-package.relationship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  <p:sldMasterId id="2147483696" r:id="rId4"/>
    <p:sldMasterId id="2147483708" r:id="rId5"/>
    <p:sldMasterId id="2147483720" r:id="rId6"/>
    <p:sldMasterId id="2147483732" r:id="rId7"/>
  </p:sldMasterIdLst>
  <p:sldIdLst>
    <p:sldId id="257" r:id="rId8"/>
    <p:sldId id="258" r:id="rId9"/>
    <p:sldId id="259" r:id="rId10"/>
    <p:sldId id="260" r:id="rId11"/>
    <p:sldId id="261" r:id="rId12"/>
    <p:sldId id="262" r:id="rId13"/>
    <p:sldId id="263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1" d="100"/>
          <a:sy n="5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1.xml"/><Relationship Id="rId13" Type="http://schemas.openxmlformats.org/officeDocument/2006/relationships/slide" Target="slides/slide6.xml"/><Relationship Id="rId18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7" Type="http://schemas.openxmlformats.org/officeDocument/2006/relationships/slideMaster" Target="slideMasters/slideMaster7.xml"/><Relationship Id="rId12" Type="http://schemas.openxmlformats.org/officeDocument/2006/relationships/slide" Target="slides/slide5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4.xml"/><Relationship Id="rId5" Type="http://schemas.openxmlformats.org/officeDocument/2006/relationships/slideMaster" Target="slideMasters/slideMaster5.xml"/><Relationship Id="rId15" Type="http://schemas.openxmlformats.org/officeDocument/2006/relationships/presProps" Target="presProps.xml"/><Relationship Id="rId10" Type="http://schemas.openxmlformats.org/officeDocument/2006/relationships/slide" Target="slides/slide3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2.xml"/><Relationship Id="rId14" Type="http://schemas.openxmlformats.org/officeDocument/2006/relationships/slide" Target="slides/slide7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2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>
            <a:lvl1pPr algn="ctr">
              <a:defRPr sz="5500"/>
            </a:lvl1pPr>
          </a:lstStyle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5" name="Rectangle 3"/>
          <p:cNvSpPr>
            <a:spLocks noGrp="1"/>
          </p:cNvSpPr>
          <p:nvPr>
            <p:ph type="subTitle" idx="1"/>
          </p:nvPr>
        </p:nvSpPr>
        <p:spPr>
          <a:xfrm>
            <a:off x="1371600" y="3753728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15892B51-6A80-4218-B27E-E9F3EA626FF1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DB68B0E0-EA4B-4E02-A1F7-7BFF56DA27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E3C1B7CE-3709-404B-A992-C564B583FFED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1E458BFB-9915-4E69-8226-5DF866785D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905125"/>
            <a:ext cx="7772400" cy="1362075"/>
          </a:xfrm>
        </p:spPr>
        <p:txBody>
          <a:bodyPr anchor="t"/>
          <a:lstStyle>
            <a:lvl1pPr algn="l">
              <a:defRPr sz="4300" b="1" cap="none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376362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10056A96-50FD-4698-A960-E6EBA9F0BC9A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ABD2AA99-3EE1-4988-B753-FD10F06D66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86BA2412-112D-4A97-9F50-B7503928C84F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6C9BE51A-75C4-4879-B78E-A2469362EC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5545A7D4-B6AF-43E9-8B57-FB837EA51D66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830A59AB-1EC6-40AE-9969-B2CE52BE57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F74BB0B3-BE0B-488A-B75B-5CEAF1A110B2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5F65A1E4-C717-466A-8BE6-2595219A55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6A119944-A62E-4F84-92C9-D6BDEA3D2C21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F9CD2EA8-F9C2-4A32-91E0-565BEDCCC4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lIns="45720" rIns="45720" anchor="b"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20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7799"/>
            <a:ext cx="5111750" cy="469087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47608"/>
            <a:ext cx="3008313" cy="4691063"/>
          </a:xfrm>
        </p:spPr>
        <p:txBody>
          <a:bodyPr lIns="45720" rIns="45720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3FF56A6A-FF1F-4BAC-85B6-A7A41BF46EA7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C9E84E50-3E34-4947-A759-B36B573E4E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12"/>
          <p:cNvSpPr/>
          <p:nvPr/>
        </p:nvSpPr>
        <p:spPr>
          <a:xfrm rot="21172883" flipH="1">
            <a:off x="4068763" y="1312863"/>
            <a:ext cx="3673475" cy="3673475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dirty="0">
                <a:solidFill>
                  <a:srgbClr val="FFFFFF"/>
                </a:solidFill>
              </a:rPr>
              <a:t>4</a:t>
            </a:r>
          </a:p>
        </p:txBody>
      </p:sp>
      <p:sp>
        <p:nvSpPr>
          <p:cNvPr id="6" name="Rectangle 10"/>
          <p:cNvSpPr/>
          <p:nvPr/>
        </p:nvSpPr>
        <p:spPr>
          <a:xfrm rot="21435926" flipH="1">
            <a:off x="4044950" y="1268413"/>
            <a:ext cx="3673475" cy="3673475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dirty="0">
                <a:solidFill>
                  <a:srgbClr val="FFFFFF"/>
                </a:solidFill>
              </a:rPr>
              <a:t>4</a:t>
            </a:r>
          </a:p>
        </p:txBody>
      </p:sp>
      <p:sp>
        <p:nvSpPr>
          <p:cNvPr id="7" name="Rectangle 9"/>
          <p:cNvSpPr/>
          <p:nvPr/>
        </p:nvSpPr>
        <p:spPr>
          <a:xfrm>
            <a:off x="4065588" y="1252538"/>
            <a:ext cx="3840162" cy="3840162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76200" dist="6350" dir="5400000" algn="t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dirty="0">
                <a:solidFill>
                  <a:srgbClr val="FFFFFF"/>
                </a:solidFill>
              </a:rPr>
              <a:t>4</a:t>
            </a:r>
          </a:p>
        </p:txBody>
      </p:sp>
      <p:sp>
        <p:nvSpPr>
          <p:cNvPr id="8" name="Rectangle 7"/>
          <p:cNvSpPr/>
          <p:nvPr/>
        </p:nvSpPr>
        <p:spPr>
          <a:xfrm rot="293056">
            <a:off x="4124325" y="1181100"/>
            <a:ext cx="3978275" cy="3978275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50000" dist="50800" dir="12900000" sy="99500" kx="90000" ky="150000" algn="tl" rotWithShape="0">
              <a:srgbClr val="000000">
                <a:alpha val="3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dirty="0">
                <a:solidFill>
                  <a:srgbClr val="FFFFFF"/>
                </a:solidFill>
              </a:rPr>
              <a:t>4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5605" y="1041009"/>
            <a:ext cx="2743200" cy="1715088"/>
          </a:xfrm>
        </p:spPr>
        <p:txBody>
          <a:bodyPr lIns="45720" rIns="45720" bIns="0" anchor="b"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19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93056">
            <a:off x="4284199" y="1341705"/>
            <a:ext cx="3657600" cy="3657600"/>
          </a:xfrm>
          <a:prstGeom prst="rect">
            <a:avLst/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5605" y="2792436"/>
            <a:ext cx="2743200" cy="2194561"/>
          </a:xfrm>
        </p:spPr>
        <p:txBody>
          <a:bodyPr lIns="54864" rIns="45720" bIns="0"/>
          <a:lstStyle>
            <a:lvl1pPr marL="9144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D8D95854-F8BE-4563-85F9-83ED5A927A6E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CEFB13F8-695E-409D-9E76-4073F73FD3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EA969433-1E0B-4A0E-8F86-03A96D8B7060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4446D32D-FA36-4D79-924F-B666C72841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DB40C397-B9C9-48E9-A798-5D69E3C70BFD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7BAC6A63-E0A8-4D49-A12F-7E5844CD5B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lowchart: Document 6"/>
          <p:cNvSpPr/>
          <p:nvPr/>
        </p:nvSpPr>
        <p:spPr>
          <a:xfrm rot="10800000">
            <a:off x="1" y="1520731"/>
            <a:ext cx="9144000" cy="3435579"/>
          </a:xfrm>
          <a:custGeom>
            <a:avLst/>
            <a:gdLst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19794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7466" y="25350"/>
                  <a:pt x="0" y="19794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28000"/>
                  <a:satMod val="2000000"/>
                  <a:alpha val="30000"/>
                </a:schemeClr>
              </a:gs>
              <a:gs pos="35000">
                <a:schemeClr val="bg2">
                  <a:shade val="100000"/>
                  <a:satMod val="600000"/>
                  <a:alpha val="0"/>
                </a:schemeClr>
              </a:gs>
            </a:gsLst>
            <a:lin ang="54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02920" y="2775745"/>
            <a:ext cx="8229600" cy="2167128"/>
          </a:xfrm>
        </p:spPr>
        <p:txBody>
          <a:bodyPr tIns="0" bIns="0" anchor="t"/>
          <a:lstStyle>
            <a:lvl1pPr>
              <a:defRPr sz="5000" cap="all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  <a:reflection blurRad="12000" stA="25000" endPos="49000" dist="5000" dir="5400000" sy="-100000" algn="bl" rotWithShape="0"/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00064" y="1559720"/>
            <a:ext cx="5105400" cy="1219200"/>
          </a:xfrm>
        </p:spPr>
        <p:txBody>
          <a:bodyPr lIns="0" tIns="0" rIns="0" bIns="0" anchor="b"/>
          <a:lstStyle>
            <a:lvl1pPr marL="0" indent="0" algn="l">
              <a:buNone/>
              <a:defRPr sz="19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5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A58E10-22AF-4BB0-BDCC-8E4281FCEE76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6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98F575-2EDD-4A6B-A201-718F221F37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315E3D-DBE4-4089-BAE7-D55F7C6D283C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4AD9E2-AEB2-40A3-B67F-930368EBB8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990600"/>
            <a:ext cx="7772400" cy="1362456"/>
          </a:xfrm>
        </p:spPr>
        <p:txBody>
          <a:bodyPr>
            <a:noAutofit/>
          </a:bodyPr>
          <a:lstStyle>
            <a:lvl1pPr algn="l">
              <a:buNone/>
              <a:defRPr sz="48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352677"/>
            <a:ext cx="7772400" cy="1509712"/>
          </a:xfrm>
        </p:spPr>
        <p:txBody>
          <a:bodyPr/>
          <a:lstStyle>
            <a:lvl1pPr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050C05-1FBE-4B89-8B3F-D18A53342C46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76A879-44B1-4141-8A69-6CDFE9F8F68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4C6D0C-6DA5-4D63-898C-049CE39F8DDB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6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58F06A-EA67-4E77-930E-64721D0A74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112168"/>
            <a:ext cx="4040188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8000" dist="38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2112168"/>
            <a:ext cx="4041775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667000"/>
            <a:ext cx="4040188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667000"/>
            <a:ext cx="4041775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F8B8B5-D4A5-438F-A964-6919AE0833EA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8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E029DB-8E33-400E-8367-01415A63AA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  <a:effectLst/>
        </p:spPr>
        <p:txBody>
          <a:bodyPr/>
          <a:lstStyle>
            <a:lvl1pPr>
              <a:defRPr sz="4800" cap="none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CD20ED-222F-4E1E-A487-5CB4E0ABCB96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4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765CEE-8531-4080-A9F0-C5C66FAEE3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A4F261-1A47-41AA-925F-EFDBEB9EBC55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3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D6F1DC-0C4B-423A-BB64-2084928C4D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1440"/>
            <a:ext cx="8229600" cy="914400"/>
          </a:xfrm>
        </p:spPr>
        <p:txBody>
          <a:bodyPr tIns="0" bIns="0"/>
          <a:lstStyle>
            <a:lvl1pPr algn="l">
              <a:buNone/>
              <a:defRPr sz="5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33856"/>
            <a:ext cx="2590800" cy="5181600"/>
          </a:xfrm>
        </p:spPr>
        <p:txBody>
          <a:bodyPr lIns="45720" rIns="0"/>
          <a:lstStyle>
            <a:lvl1pPr marL="0" indent="0">
              <a:spcBef>
                <a:spcPts val="300"/>
              </a:spcBef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1133472"/>
            <a:ext cx="5257800" cy="5191128"/>
          </a:xfrm>
        </p:spPr>
        <p:txBody>
          <a:bodyPr/>
          <a:lstStyle>
            <a:lvl1pPr algn="l">
              <a:defRPr sz="3000"/>
            </a:lvl1pPr>
            <a:lvl2pPr algn="l">
              <a:defRPr sz="2800"/>
            </a:lvl2pPr>
            <a:lvl3pPr algn="l">
              <a:defRPr sz="2400"/>
            </a:lvl3pPr>
            <a:lvl4pPr algn="l">
              <a:defRPr sz="2000"/>
            </a:lvl4pPr>
            <a:lvl5pPr algn="l"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581CF8-508C-41DB-B2C0-45492F60A7A1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7892AF-7887-4B0A-80F4-8CAF529B79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6240" y="1981200"/>
            <a:ext cx="3429000" cy="522288"/>
          </a:xfrm>
        </p:spPr>
        <p:txBody>
          <a:bodyPr tIns="0" bIns="0"/>
          <a:lstStyle>
            <a:lvl1pPr algn="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93368" y="1066800"/>
            <a:ext cx="4572000" cy="4572000"/>
          </a:xfrm>
          <a:solidFill>
            <a:schemeClr val="bg2">
              <a:shade val="75000"/>
            </a:schemeClr>
          </a:solidFill>
          <a:ln w="60325">
            <a:solidFill>
              <a:srgbClr val="FFFFFF"/>
            </a:solidFill>
            <a:miter lim="800000"/>
          </a:ln>
          <a:effectLst>
            <a:outerShdw blurRad="36195" dist="10000" dir="5400000" algn="tl" rotWithShape="0">
              <a:srgbClr val="000000">
                <a:alpha val="75000"/>
              </a:srgbClr>
            </a:outerShdw>
            <a:reflection stA="21000" endA="500" endPos="10000" dist="20000" dir="5400000" sy="-100000" algn="bl" rotWithShape="0"/>
          </a:effectLst>
        </p:spPr>
        <p:txBody>
          <a:bodyPr>
            <a:normAutofit/>
          </a:bodyPr>
          <a:lstStyle>
            <a:lvl1pPr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76240" y="2543176"/>
            <a:ext cx="3429000" cy="914400"/>
          </a:xfrm>
        </p:spPr>
        <p:txBody>
          <a:bodyPr lIns="0" tIns="0" rIns="0" bIns="0"/>
          <a:lstStyle>
            <a:lvl1pPr indent="0" algn="r">
              <a:spcBef>
                <a:spcPts val="300"/>
              </a:spcBef>
              <a:buFontTx/>
              <a:buNone/>
              <a:defRPr sz="1400" baseline="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49D312-34FB-4EB2-B35D-C462878F90E4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AEA7D1-D40A-4874-B484-63F2AEEDF1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C86A63-475D-4612-9594-FF561D485F57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00E88C-6279-4705-A75D-22F231DE5E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D37FBF-95D4-42D8-A192-C97161F3E488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8B8B4F-AECB-4748-B809-628CE1F3BE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lowchart: Document 6"/>
          <p:cNvSpPr/>
          <p:nvPr/>
        </p:nvSpPr>
        <p:spPr>
          <a:xfrm rot="10800000">
            <a:off x="1" y="1520731"/>
            <a:ext cx="9144000" cy="3435579"/>
          </a:xfrm>
          <a:custGeom>
            <a:avLst/>
            <a:gdLst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19794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7466" y="25350"/>
                  <a:pt x="0" y="19794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28000"/>
                  <a:satMod val="2000000"/>
                  <a:alpha val="30000"/>
                </a:schemeClr>
              </a:gs>
              <a:gs pos="35000">
                <a:schemeClr val="bg2">
                  <a:shade val="100000"/>
                  <a:satMod val="600000"/>
                  <a:alpha val="0"/>
                </a:schemeClr>
              </a:gs>
            </a:gsLst>
            <a:lin ang="54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02920" y="2775745"/>
            <a:ext cx="8229600" cy="2167128"/>
          </a:xfrm>
        </p:spPr>
        <p:txBody>
          <a:bodyPr tIns="0" bIns="0" anchor="t"/>
          <a:lstStyle>
            <a:lvl1pPr>
              <a:defRPr sz="5000" cap="all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  <a:reflection blurRad="12000" stA="25000" endPos="49000" dist="5000" dir="5400000" sy="-100000" algn="bl" rotWithShape="0"/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00064" y="1559720"/>
            <a:ext cx="5105400" cy="1219200"/>
          </a:xfrm>
        </p:spPr>
        <p:txBody>
          <a:bodyPr lIns="0" tIns="0" rIns="0" bIns="0" anchor="b"/>
          <a:lstStyle>
            <a:lvl1pPr marL="0" indent="0" algn="l">
              <a:buNone/>
              <a:defRPr sz="19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5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3D5AA5-9359-462A-B024-F89334470DF4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6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423A2C-F4A5-4AB8-B510-54E7288E1D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DF7A45-22A8-4D8F-B246-5659F1CEDDF9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2F3433-0057-48D4-9C6F-30E875175A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990600"/>
            <a:ext cx="7772400" cy="1362456"/>
          </a:xfrm>
        </p:spPr>
        <p:txBody>
          <a:bodyPr>
            <a:noAutofit/>
          </a:bodyPr>
          <a:lstStyle>
            <a:lvl1pPr algn="l">
              <a:buNone/>
              <a:defRPr sz="48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352677"/>
            <a:ext cx="7772400" cy="1509712"/>
          </a:xfrm>
        </p:spPr>
        <p:txBody>
          <a:bodyPr/>
          <a:lstStyle>
            <a:lvl1pPr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C08CE2-03D4-44B2-BAB5-FF4EDC4685A0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A5D552-FB12-4D61-AB64-327CD86486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F6AFCA-3556-4D30-A4C6-DADDE2D6BAA1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6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465E0E-889C-4957-8B73-328A3506F7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112168"/>
            <a:ext cx="4040188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8000" dist="38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2112168"/>
            <a:ext cx="4041775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667000"/>
            <a:ext cx="4040188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667000"/>
            <a:ext cx="4041775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16802F-AEF9-4368-B1D1-56DDA576D075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8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9A64ED-31CE-401F-BE8B-2A14F23DE8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  <a:effectLst/>
        </p:spPr>
        <p:txBody>
          <a:bodyPr/>
          <a:lstStyle>
            <a:lvl1pPr>
              <a:defRPr sz="4800" cap="none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309808-71B7-412E-B840-904AC742D3DA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4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C7BC42-4F18-4027-8D1E-7089129E2D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B574F6-DE9C-4044-8F75-9C42B4C15D59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3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49BB03-8B71-4137-B4A6-E6FA0906E3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1440"/>
            <a:ext cx="8229600" cy="914400"/>
          </a:xfrm>
        </p:spPr>
        <p:txBody>
          <a:bodyPr tIns="0" bIns="0"/>
          <a:lstStyle>
            <a:lvl1pPr algn="l">
              <a:buNone/>
              <a:defRPr sz="5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33856"/>
            <a:ext cx="2590800" cy="5181600"/>
          </a:xfrm>
        </p:spPr>
        <p:txBody>
          <a:bodyPr lIns="45720" rIns="0"/>
          <a:lstStyle>
            <a:lvl1pPr marL="0" indent="0">
              <a:spcBef>
                <a:spcPts val="300"/>
              </a:spcBef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1133472"/>
            <a:ext cx="5257800" cy="5191128"/>
          </a:xfrm>
        </p:spPr>
        <p:txBody>
          <a:bodyPr/>
          <a:lstStyle>
            <a:lvl1pPr algn="l">
              <a:defRPr sz="3000"/>
            </a:lvl1pPr>
            <a:lvl2pPr algn="l">
              <a:defRPr sz="2800"/>
            </a:lvl2pPr>
            <a:lvl3pPr algn="l">
              <a:defRPr sz="2400"/>
            </a:lvl3pPr>
            <a:lvl4pPr algn="l">
              <a:defRPr sz="2000"/>
            </a:lvl4pPr>
            <a:lvl5pPr algn="l"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4F68D5-DDD4-4D9B-A2AB-E1500CCD6B0E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8766AD-B8A4-4513-B801-6B2E2C7A55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6240" y="1981200"/>
            <a:ext cx="3429000" cy="522288"/>
          </a:xfrm>
        </p:spPr>
        <p:txBody>
          <a:bodyPr tIns="0" bIns="0"/>
          <a:lstStyle>
            <a:lvl1pPr algn="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93368" y="1066800"/>
            <a:ext cx="4572000" cy="4572000"/>
          </a:xfrm>
          <a:solidFill>
            <a:schemeClr val="bg2">
              <a:shade val="75000"/>
            </a:schemeClr>
          </a:solidFill>
          <a:ln w="60325">
            <a:solidFill>
              <a:srgbClr val="FFFFFF"/>
            </a:solidFill>
            <a:miter lim="800000"/>
          </a:ln>
          <a:effectLst>
            <a:outerShdw blurRad="36195" dist="10000" dir="5400000" algn="tl" rotWithShape="0">
              <a:srgbClr val="000000">
                <a:alpha val="75000"/>
              </a:srgbClr>
            </a:outerShdw>
            <a:reflection stA="21000" endA="500" endPos="10000" dist="20000" dir="5400000" sy="-100000" algn="bl" rotWithShape="0"/>
          </a:effectLst>
        </p:spPr>
        <p:txBody>
          <a:bodyPr>
            <a:normAutofit/>
          </a:bodyPr>
          <a:lstStyle>
            <a:lvl1pPr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76240" y="2543176"/>
            <a:ext cx="3429000" cy="914400"/>
          </a:xfrm>
        </p:spPr>
        <p:txBody>
          <a:bodyPr lIns="0" tIns="0" rIns="0" bIns="0"/>
          <a:lstStyle>
            <a:lvl1pPr indent="0" algn="r">
              <a:spcBef>
                <a:spcPts val="300"/>
              </a:spcBef>
              <a:buFontTx/>
              <a:buNone/>
              <a:defRPr sz="1400" baseline="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CA60B1-C20B-4F2E-8787-BF709495BB88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2D8843-9140-4CA4-8723-79D067B3E3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682A92-2290-4829-92CC-C79D7AE47B5E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AE2CC3-7C98-42C3-8697-4DB78D522A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CC6444-D251-4C24-9E29-158DAFD1E3BE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355149-ACDD-437E-B42E-804B75EBFD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lowchart: Document 6"/>
          <p:cNvSpPr/>
          <p:nvPr/>
        </p:nvSpPr>
        <p:spPr>
          <a:xfrm rot="10800000">
            <a:off x="1" y="1520731"/>
            <a:ext cx="9144000" cy="3435579"/>
          </a:xfrm>
          <a:custGeom>
            <a:avLst/>
            <a:gdLst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19794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7466" y="25350"/>
                  <a:pt x="0" y="19794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28000"/>
                  <a:satMod val="2000000"/>
                  <a:alpha val="30000"/>
                </a:schemeClr>
              </a:gs>
              <a:gs pos="35000">
                <a:schemeClr val="bg2">
                  <a:shade val="100000"/>
                  <a:satMod val="600000"/>
                  <a:alpha val="0"/>
                </a:schemeClr>
              </a:gs>
            </a:gsLst>
            <a:lin ang="54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02920" y="2775745"/>
            <a:ext cx="8229600" cy="2167128"/>
          </a:xfrm>
        </p:spPr>
        <p:txBody>
          <a:bodyPr tIns="0" bIns="0" anchor="t"/>
          <a:lstStyle>
            <a:lvl1pPr>
              <a:defRPr sz="5000" cap="all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  <a:reflection blurRad="12000" stA="25000" endPos="49000" dist="5000" dir="5400000" sy="-100000" algn="bl" rotWithShape="0"/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00064" y="1559720"/>
            <a:ext cx="5105400" cy="1219200"/>
          </a:xfrm>
        </p:spPr>
        <p:txBody>
          <a:bodyPr lIns="0" tIns="0" rIns="0" bIns="0" anchor="b"/>
          <a:lstStyle>
            <a:lvl1pPr marL="0" indent="0" algn="l">
              <a:buNone/>
              <a:defRPr sz="19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5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43AF51-EA25-49C1-A577-5892359689DF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6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61CD2D-EBD9-41BA-8E3E-A55143A468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02AD0E-BDD3-4CC9-B936-42B14BF953A5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5FB9B2-3A7E-4773-9518-EF725EEA52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990600"/>
            <a:ext cx="7772400" cy="1362456"/>
          </a:xfrm>
        </p:spPr>
        <p:txBody>
          <a:bodyPr>
            <a:noAutofit/>
          </a:bodyPr>
          <a:lstStyle>
            <a:lvl1pPr algn="l">
              <a:buNone/>
              <a:defRPr sz="48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352677"/>
            <a:ext cx="7772400" cy="1509712"/>
          </a:xfrm>
        </p:spPr>
        <p:txBody>
          <a:bodyPr/>
          <a:lstStyle>
            <a:lvl1pPr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E7FE91-C814-4B29-BE38-17F624A4CE63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8AFD90-FD3F-4A26-B025-676472BFA7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ACC540-6A68-486E-A0D6-6B13515F1B86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6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EA5B14-991D-44DB-9C77-CC412912B6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112168"/>
            <a:ext cx="4040188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8000" dist="38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2112168"/>
            <a:ext cx="4041775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667000"/>
            <a:ext cx="4040188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667000"/>
            <a:ext cx="4041775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E6E6AC-F0DF-49A7-BCCB-59FEE131669C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8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80A031-A87F-4BD9-A3D4-A980FDE42F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  <a:effectLst/>
        </p:spPr>
        <p:txBody>
          <a:bodyPr/>
          <a:lstStyle>
            <a:lvl1pPr>
              <a:defRPr sz="4800" cap="none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F5D773-99AF-4DEB-8DAC-6811A95A44A5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4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8EF093-43DA-4751-9C30-005B7BC3BE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D091B6-9815-4F40-9645-E887AB3DE1AE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3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151A89-2DB3-40B2-85D6-D87F15AC22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1440"/>
            <a:ext cx="8229600" cy="914400"/>
          </a:xfrm>
        </p:spPr>
        <p:txBody>
          <a:bodyPr tIns="0" bIns="0"/>
          <a:lstStyle>
            <a:lvl1pPr algn="l">
              <a:buNone/>
              <a:defRPr sz="5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33856"/>
            <a:ext cx="2590800" cy="5181600"/>
          </a:xfrm>
        </p:spPr>
        <p:txBody>
          <a:bodyPr lIns="45720" rIns="0"/>
          <a:lstStyle>
            <a:lvl1pPr marL="0" indent="0">
              <a:spcBef>
                <a:spcPts val="300"/>
              </a:spcBef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1133472"/>
            <a:ext cx="5257800" cy="5191128"/>
          </a:xfrm>
        </p:spPr>
        <p:txBody>
          <a:bodyPr/>
          <a:lstStyle>
            <a:lvl1pPr algn="l">
              <a:defRPr sz="3000"/>
            </a:lvl1pPr>
            <a:lvl2pPr algn="l">
              <a:defRPr sz="2800"/>
            </a:lvl2pPr>
            <a:lvl3pPr algn="l">
              <a:defRPr sz="2400"/>
            </a:lvl3pPr>
            <a:lvl4pPr algn="l">
              <a:defRPr sz="2000"/>
            </a:lvl4pPr>
            <a:lvl5pPr algn="l"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25B9BE-9E86-4607-9ECC-ECFAABA86AD4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D880D3-B99D-44F2-A1DB-A1ED173833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6240" y="1981200"/>
            <a:ext cx="3429000" cy="522288"/>
          </a:xfrm>
        </p:spPr>
        <p:txBody>
          <a:bodyPr tIns="0" bIns="0"/>
          <a:lstStyle>
            <a:lvl1pPr algn="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93368" y="1066800"/>
            <a:ext cx="4572000" cy="4572000"/>
          </a:xfrm>
          <a:solidFill>
            <a:schemeClr val="bg2">
              <a:shade val="75000"/>
            </a:schemeClr>
          </a:solidFill>
          <a:ln w="60325">
            <a:solidFill>
              <a:srgbClr val="FFFFFF"/>
            </a:solidFill>
            <a:miter lim="800000"/>
          </a:ln>
          <a:effectLst>
            <a:outerShdw blurRad="36195" dist="10000" dir="5400000" algn="tl" rotWithShape="0">
              <a:srgbClr val="000000">
                <a:alpha val="75000"/>
              </a:srgbClr>
            </a:outerShdw>
            <a:reflection stA="21000" endA="500" endPos="10000" dist="20000" dir="5400000" sy="-100000" algn="bl" rotWithShape="0"/>
          </a:effectLst>
        </p:spPr>
        <p:txBody>
          <a:bodyPr>
            <a:normAutofit/>
          </a:bodyPr>
          <a:lstStyle>
            <a:lvl1pPr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76240" y="2543176"/>
            <a:ext cx="3429000" cy="914400"/>
          </a:xfrm>
        </p:spPr>
        <p:txBody>
          <a:bodyPr lIns="0" tIns="0" rIns="0" bIns="0"/>
          <a:lstStyle>
            <a:lvl1pPr indent="0" algn="r">
              <a:spcBef>
                <a:spcPts val="300"/>
              </a:spcBef>
              <a:buFontTx/>
              <a:buNone/>
              <a:defRPr sz="1400" baseline="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9381E6-DCE9-42B9-B717-125FA4A516D5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954C41-B5F4-427B-851E-155B3FDDED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BEAE3E-7400-4F69-964F-FC60213C1390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1A7A42-6D23-45D4-ABF4-CE8C90DA20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EE47C3-4026-4262-BAB6-3A3AE97B5E48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B8944D-12DD-4FE2-BA42-8BD1BAB0FD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lowchart: Document 6"/>
          <p:cNvSpPr/>
          <p:nvPr/>
        </p:nvSpPr>
        <p:spPr>
          <a:xfrm rot="10800000">
            <a:off x="1" y="1520731"/>
            <a:ext cx="9144000" cy="3435579"/>
          </a:xfrm>
          <a:custGeom>
            <a:avLst/>
            <a:gdLst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19794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7466" y="25350"/>
                  <a:pt x="0" y="19794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28000"/>
                  <a:satMod val="2000000"/>
                  <a:alpha val="30000"/>
                </a:schemeClr>
              </a:gs>
              <a:gs pos="35000">
                <a:schemeClr val="bg2">
                  <a:shade val="100000"/>
                  <a:satMod val="600000"/>
                  <a:alpha val="0"/>
                </a:schemeClr>
              </a:gs>
            </a:gsLst>
            <a:lin ang="54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02920" y="2775745"/>
            <a:ext cx="8229600" cy="2167128"/>
          </a:xfrm>
        </p:spPr>
        <p:txBody>
          <a:bodyPr tIns="0" bIns="0" anchor="t"/>
          <a:lstStyle>
            <a:lvl1pPr>
              <a:defRPr sz="5000" cap="all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  <a:reflection blurRad="12000" stA="25000" endPos="49000" dist="5000" dir="5400000" sy="-100000" algn="bl" rotWithShape="0"/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00064" y="1559720"/>
            <a:ext cx="5105400" cy="1219200"/>
          </a:xfrm>
        </p:spPr>
        <p:txBody>
          <a:bodyPr lIns="0" tIns="0" rIns="0" bIns="0" anchor="b"/>
          <a:lstStyle>
            <a:lvl1pPr marL="0" indent="0" algn="l">
              <a:buNone/>
              <a:defRPr sz="19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5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5BCFD0-20A2-4760-AEAE-18F5E8421371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6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3360D8-4718-417C-89B4-16A4982664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93FA66-1695-4944-934F-9E3477BD2ACE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675120-FFA9-4B26-86E5-B50F4B4BE9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990600"/>
            <a:ext cx="7772400" cy="1362456"/>
          </a:xfrm>
        </p:spPr>
        <p:txBody>
          <a:bodyPr>
            <a:noAutofit/>
          </a:bodyPr>
          <a:lstStyle>
            <a:lvl1pPr algn="l">
              <a:buNone/>
              <a:defRPr sz="48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352677"/>
            <a:ext cx="7772400" cy="1509712"/>
          </a:xfrm>
        </p:spPr>
        <p:txBody>
          <a:bodyPr/>
          <a:lstStyle>
            <a:lvl1pPr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DC04E4-8A51-464E-AE98-0D299F27F8C4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D1A51-3B7A-4895-9C52-8FD555EA2A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C4F558-5C9F-4976-83C0-DAB2901D7BE3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6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CF7EAE-2187-43EE-A72E-43664AA62D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112168"/>
            <a:ext cx="4040188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8000" dist="38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2112168"/>
            <a:ext cx="4041775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667000"/>
            <a:ext cx="4040188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667000"/>
            <a:ext cx="4041775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7FD9AC-7F5C-45FE-A4C7-754C0D8066B9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8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F84CDC-BDFE-4369-8844-3D8A0F0E93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  <a:effectLst/>
        </p:spPr>
        <p:txBody>
          <a:bodyPr/>
          <a:lstStyle>
            <a:lvl1pPr>
              <a:defRPr sz="4800" cap="none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9F4637-7780-4A73-B525-E551011FDE78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4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B60005-275C-4CAB-B39F-BB7B519E79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C4B592-FFCA-4DF2-B426-C2ABF924F57F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3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F634B0-1136-4DB3-A38F-A2D8895739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1440"/>
            <a:ext cx="8229600" cy="914400"/>
          </a:xfrm>
        </p:spPr>
        <p:txBody>
          <a:bodyPr tIns="0" bIns="0"/>
          <a:lstStyle>
            <a:lvl1pPr algn="l">
              <a:buNone/>
              <a:defRPr sz="5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33856"/>
            <a:ext cx="2590800" cy="5181600"/>
          </a:xfrm>
        </p:spPr>
        <p:txBody>
          <a:bodyPr lIns="45720" rIns="0"/>
          <a:lstStyle>
            <a:lvl1pPr marL="0" indent="0">
              <a:spcBef>
                <a:spcPts val="300"/>
              </a:spcBef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1133472"/>
            <a:ext cx="5257800" cy="5191128"/>
          </a:xfrm>
        </p:spPr>
        <p:txBody>
          <a:bodyPr/>
          <a:lstStyle>
            <a:lvl1pPr algn="l">
              <a:defRPr sz="3000"/>
            </a:lvl1pPr>
            <a:lvl2pPr algn="l">
              <a:defRPr sz="2800"/>
            </a:lvl2pPr>
            <a:lvl3pPr algn="l">
              <a:defRPr sz="2400"/>
            </a:lvl3pPr>
            <a:lvl4pPr algn="l">
              <a:defRPr sz="2000"/>
            </a:lvl4pPr>
            <a:lvl5pPr algn="l"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BBCC1F-541A-412F-88A2-9AC90AAC42A9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A7396C-AC0B-4274-BA8D-5663DA58B2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6240" y="1981200"/>
            <a:ext cx="3429000" cy="522288"/>
          </a:xfrm>
        </p:spPr>
        <p:txBody>
          <a:bodyPr tIns="0" bIns="0"/>
          <a:lstStyle>
            <a:lvl1pPr algn="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93368" y="1066800"/>
            <a:ext cx="4572000" cy="4572000"/>
          </a:xfrm>
          <a:solidFill>
            <a:schemeClr val="bg2">
              <a:shade val="75000"/>
            </a:schemeClr>
          </a:solidFill>
          <a:ln w="60325">
            <a:solidFill>
              <a:srgbClr val="FFFFFF"/>
            </a:solidFill>
            <a:miter lim="800000"/>
          </a:ln>
          <a:effectLst>
            <a:outerShdw blurRad="36195" dist="10000" dir="5400000" algn="tl" rotWithShape="0">
              <a:srgbClr val="000000">
                <a:alpha val="75000"/>
              </a:srgbClr>
            </a:outerShdw>
            <a:reflection stA="21000" endA="500" endPos="10000" dist="20000" dir="5400000" sy="-100000" algn="bl" rotWithShape="0"/>
          </a:effectLst>
        </p:spPr>
        <p:txBody>
          <a:bodyPr>
            <a:normAutofit/>
          </a:bodyPr>
          <a:lstStyle>
            <a:lvl1pPr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76240" y="2543176"/>
            <a:ext cx="3429000" cy="914400"/>
          </a:xfrm>
        </p:spPr>
        <p:txBody>
          <a:bodyPr lIns="0" tIns="0" rIns="0" bIns="0"/>
          <a:lstStyle>
            <a:lvl1pPr indent="0" algn="r">
              <a:spcBef>
                <a:spcPts val="300"/>
              </a:spcBef>
              <a:buFontTx/>
              <a:buNone/>
              <a:defRPr sz="1400" baseline="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A7D3F1-21DD-4D1B-8B52-F8232EF71E4B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9EB59D-0EAB-4349-9011-EB2905E7BC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CC3786-3F95-4351-B49E-458047805B5E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50C208-535E-48D0-8EF1-F0B11F44DB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3299C7-87ED-421A-8D96-10E18589228C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327499-F39F-4A61-94E2-EE7B37A408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lowchart: Document 6"/>
          <p:cNvSpPr/>
          <p:nvPr/>
        </p:nvSpPr>
        <p:spPr>
          <a:xfrm rot="10800000">
            <a:off x="1" y="1520731"/>
            <a:ext cx="9144000" cy="3435579"/>
          </a:xfrm>
          <a:custGeom>
            <a:avLst/>
            <a:gdLst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19794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7466" y="25350"/>
                  <a:pt x="0" y="19794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28000"/>
                  <a:satMod val="2000000"/>
                  <a:alpha val="30000"/>
                </a:schemeClr>
              </a:gs>
              <a:gs pos="35000">
                <a:schemeClr val="bg2">
                  <a:shade val="100000"/>
                  <a:satMod val="600000"/>
                  <a:alpha val="0"/>
                </a:schemeClr>
              </a:gs>
            </a:gsLst>
            <a:lin ang="54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02920" y="2775745"/>
            <a:ext cx="8229600" cy="2167128"/>
          </a:xfrm>
        </p:spPr>
        <p:txBody>
          <a:bodyPr tIns="0" bIns="0" anchor="t"/>
          <a:lstStyle>
            <a:lvl1pPr>
              <a:defRPr sz="5000" cap="all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  <a:reflection blurRad="12000" stA="25000" endPos="49000" dist="5000" dir="5400000" sy="-100000" algn="bl" rotWithShape="0"/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00064" y="1559720"/>
            <a:ext cx="5105400" cy="1219200"/>
          </a:xfrm>
        </p:spPr>
        <p:txBody>
          <a:bodyPr lIns="0" tIns="0" rIns="0" bIns="0" anchor="b"/>
          <a:lstStyle>
            <a:lvl1pPr marL="0" indent="0" algn="l">
              <a:buNone/>
              <a:defRPr sz="19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5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2229DE-5872-42F7-BB68-08FCB68DAFE5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6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386CE7-E852-4302-8DB4-F506E1E8EE9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4D8A0B-095C-4982-B30D-0327AB46335A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B22B98-943A-4174-9DA5-4F8254C452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990600"/>
            <a:ext cx="7772400" cy="1362456"/>
          </a:xfrm>
        </p:spPr>
        <p:txBody>
          <a:bodyPr>
            <a:noAutofit/>
          </a:bodyPr>
          <a:lstStyle>
            <a:lvl1pPr algn="l">
              <a:buNone/>
              <a:defRPr sz="48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352677"/>
            <a:ext cx="7772400" cy="1509712"/>
          </a:xfrm>
        </p:spPr>
        <p:txBody>
          <a:bodyPr/>
          <a:lstStyle>
            <a:lvl1pPr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FE1649-B966-4B14-9482-127464EF542D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2798DB-ECAB-4E70-A9A1-31F0EF6989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0BA69-9105-453D-B54E-3740318FA6C5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6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9CAC6D-DE26-404B-8658-2DC3EDEE4C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112168"/>
            <a:ext cx="4040188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8000" dist="38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2112168"/>
            <a:ext cx="4041775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667000"/>
            <a:ext cx="4040188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667000"/>
            <a:ext cx="4041775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CAA299-0FB7-43E2-81C1-04B0117E89B5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8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B0EE8B-F586-430D-B154-4E8987FE8F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  <a:effectLst/>
        </p:spPr>
        <p:txBody>
          <a:bodyPr/>
          <a:lstStyle>
            <a:lvl1pPr>
              <a:defRPr sz="4800" cap="none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4EEC1D-4E31-4B46-98B1-1008CBFAEA29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4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800381-798F-486E-9F59-DE8ADCEA43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D81B8E-B06D-4A78-817B-7742CB1BEB37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3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19FB0E-D938-43D2-B582-D8621E0231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1440"/>
            <a:ext cx="8229600" cy="914400"/>
          </a:xfrm>
        </p:spPr>
        <p:txBody>
          <a:bodyPr tIns="0" bIns="0"/>
          <a:lstStyle>
            <a:lvl1pPr algn="l">
              <a:buNone/>
              <a:defRPr sz="5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33856"/>
            <a:ext cx="2590800" cy="5181600"/>
          </a:xfrm>
        </p:spPr>
        <p:txBody>
          <a:bodyPr lIns="45720" rIns="0"/>
          <a:lstStyle>
            <a:lvl1pPr marL="0" indent="0">
              <a:spcBef>
                <a:spcPts val="300"/>
              </a:spcBef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1133472"/>
            <a:ext cx="5257800" cy="5191128"/>
          </a:xfrm>
        </p:spPr>
        <p:txBody>
          <a:bodyPr/>
          <a:lstStyle>
            <a:lvl1pPr algn="l">
              <a:defRPr sz="3000"/>
            </a:lvl1pPr>
            <a:lvl2pPr algn="l">
              <a:defRPr sz="2800"/>
            </a:lvl2pPr>
            <a:lvl3pPr algn="l">
              <a:defRPr sz="2400"/>
            </a:lvl3pPr>
            <a:lvl4pPr algn="l">
              <a:defRPr sz="2000"/>
            </a:lvl4pPr>
            <a:lvl5pPr algn="l"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3D69FE-7174-46BC-949B-91F1A941E74C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2DFE2-4C20-40B4-B9BB-F2A51B30A8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6240" y="1981200"/>
            <a:ext cx="3429000" cy="522288"/>
          </a:xfrm>
        </p:spPr>
        <p:txBody>
          <a:bodyPr tIns="0" bIns="0"/>
          <a:lstStyle>
            <a:lvl1pPr algn="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93368" y="1066800"/>
            <a:ext cx="4572000" cy="4572000"/>
          </a:xfrm>
          <a:solidFill>
            <a:schemeClr val="bg2">
              <a:shade val="75000"/>
            </a:schemeClr>
          </a:solidFill>
          <a:ln w="60325">
            <a:solidFill>
              <a:srgbClr val="FFFFFF"/>
            </a:solidFill>
            <a:miter lim="800000"/>
          </a:ln>
          <a:effectLst>
            <a:outerShdw blurRad="36195" dist="10000" dir="5400000" algn="tl" rotWithShape="0">
              <a:srgbClr val="000000">
                <a:alpha val="75000"/>
              </a:srgbClr>
            </a:outerShdw>
            <a:reflection stA="21000" endA="500" endPos="10000" dist="20000" dir="5400000" sy="-100000" algn="bl" rotWithShape="0"/>
          </a:effectLst>
        </p:spPr>
        <p:txBody>
          <a:bodyPr>
            <a:normAutofit/>
          </a:bodyPr>
          <a:lstStyle>
            <a:lvl1pPr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76240" y="2543176"/>
            <a:ext cx="3429000" cy="914400"/>
          </a:xfrm>
        </p:spPr>
        <p:txBody>
          <a:bodyPr lIns="0" tIns="0" rIns="0" bIns="0"/>
          <a:lstStyle>
            <a:lvl1pPr indent="0" algn="r">
              <a:spcBef>
                <a:spcPts val="300"/>
              </a:spcBef>
              <a:buFontTx/>
              <a:buNone/>
              <a:defRPr sz="1400" baseline="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7EC8BC-9239-4A5B-A3FB-4C61D2F2FCE5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9095AC-6147-45C5-B4BB-28EB39F166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827C49-3C23-4087-8AC5-BA172A0CA080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E652B3-A9A6-4D65-84EF-B7930599D0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DA2933-C17A-4E5E-8AA6-AD9143C0AB5D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400161-6F01-43C3-A8E0-CBB52D26C9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lowchart: Document 6"/>
          <p:cNvSpPr/>
          <p:nvPr/>
        </p:nvSpPr>
        <p:spPr>
          <a:xfrm rot="10800000">
            <a:off x="1" y="1520731"/>
            <a:ext cx="9144000" cy="3435579"/>
          </a:xfrm>
          <a:custGeom>
            <a:avLst/>
            <a:gdLst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19794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7466" y="25350"/>
                  <a:pt x="0" y="19794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28000"/>
                  <a:satMod val="2000000"/>
                  <a:alpha val="30000"/>
                </a:schemeClr>
              </a:gs>
              <a:gs pos="35000">
                <a:schemeClr val="bg2">
                  <a:shade val="100000"/>
                  <a:satMod val="600000"/>
                  <a:alpha val="0"/>
                </a:schemeClr>
              </a:gs>
            </a:gsLst>
            <a:lin ang="54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02920" y="2775745"/>
            <a:ext cx="8229600" cy="2167128"/>
          </a:xfrm>
        </p:spPr>
        <p:txBody>
          <a:bodyPr tIns="0" bIns="0" anchor="t"/>
          <a:lstStyle>
            <a:lvl1pPr>
              <a:defRPr sz="5000" cap="all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  <a:reflection blurRad="12000" stA="25000" endPos="49000" dist="5000" dir="5400000" sy="-100000" algn="bl" rotWithShape="0"/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00064" y="1559720"/>
            <a:ext cx="5105400" cy="1219200"/>
          </a:xfrm>
        </p:spPr>
        <p:txBody>
          <a:bodyPr lIns="0" tIns="0" rIns="0" bIns="0" anchor="b"/>
          <a:lstStyle>
            <a:lvl1pPr marL="0" indent="0" algn="l">
              <a:buNone/>
              <a:defRPr sz="19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5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58BCFA-BD0E-48AF-AA13-B8EAA502349C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6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657DB6-3070-449E-8BB5-664980B03B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20A401-A3A4-4C47-A450-98CB9F2F167E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0EBE95-85CC-4B86-8DFE-A2E1C380A5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990600"/>
            <a:ext cx="7772400" cy="1362456"/>
          </a:xfrm>
        </p:spPr>
        <p:txBody>
          <a:bodyPr>
            <a:noAutofit/>
          </a:bodyPr>
          <a:lstStyle>
            <a:lvl1pPr algn="l">
              <a:buNone/>
              <a:defRPr sz="48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352677"/>
            <a:ext cx="7772400" cy="1509712"/>
          </a:xfrm>
        </p:spPr>
        <p:txBody>
          <a:bodyPr/>
          <a:lstStyle>
            <a:lvl1pPr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1183A9-E575-46E5-86FA-2A41B5C674B9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A59ABD-4A1E-408F-8A61-3EC7288C41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D6DF81-77E9-41F0-B225-78F7ED1E473B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6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49FF3E-A9CA-4E7C-9948-93F05A7ECB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112168"/>
            <a:ext cx="4040188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8000" dist="38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2112168"/>
            <a:ext cx="4041775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667000"/>
            <a:ext cx="4040188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667000"/>
            <a:ext cx="4041775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46F7A0-FF1C-4CEE-AD23-3B6C60D16B00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8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2988C5-BBB8-4AD9-A178-3F65549421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  <a:effectLst/>
        </p:spPr>
        <p:txBody>
          <a:bodyPr/>
          <a:lstStyle>
            <a:lvl1pPr>
              <a:defRPr sz="4800" cap="none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FDBF74-8AA0-4A4C-8D23-3F6358E79860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4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B21968-FE2A-482D-B26A-477A2D1053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B07259-B922-414A-A078-162815C79233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3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69AC07-112E-4749-908C-0FC454C2FB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1440"/>
            <a:ext cx="8229600" cy="914400"/>
          </a:xfrm>
        </p:spPr>
        <p:txBody>
          <a:bodyPr tIns="0" bIns="0"/>
          <a:lstStyle>
            <a:lvl1pPr algn="l">
              <a:buNone/>
              <a:defRPr sz="5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33856"/>
            <a:ext cx="2590800" cy="5181600"/>
          </a:xfrm>
        </p:spPr>
        <p:txBody>
          <a:bodyPr lIns="45720" rIns="0"/>
          <a:lstStyle>
            <a:lvl1pPr marL="0" indent="0">
              <a:spcBef>
                <a:spcPts val="300"/>
              </a:spcBef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1133472"/>
            <a:ext cx="5257800" cy="5191128"/>
          </a:xfrm>
        </p:spPr>
        <p:txBody>
          <a:bodyPr/>
          <a:lstStyle>
            <a:lvl1pPr algn="l">
              <a:defRPr sz="3000"/>
            </a:lvl1pPr>
            <a:lvl2pPr algn="l">
              <a:defRPr sz="2800"/>
            </a:lvl2pPr>
            <a:lvl3pPr algn="l">
              <a:defRPr sz="2400"/>
            </a:lvl3pPr>
            <a:lvl4pPr algn="l">
              <a:defRPr sz="2000"/>
            </a:lvl4pPr>
            <a:lvl5pPr algn="l"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E25A18-46DD-4B10-BF3F-03B29CCD95D6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697024-46E6-452F-BE18-13BB885877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6240" y="1981200"/>
            <a:ext cx="3429000" cy="522288"/>
          </a:xfrm>
        </p:spPr>
        <p:txBody>
          <a:bodyPr tIns="0" bIns="0"/>
          <a:lstStyle>
            <a:lvl1pPr algn="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93368" y="1066800"/>
            <a:ext cx="4572000" cy="4572000"/>
          </a:xfrm>
          <a:solidFill>
            <a:schemeClr val="bg2">
              <a:shade val="75000"/>
            </a:schemeClr>
          </a:solidFill>
          <a:ln w="60325">
            <a:solidFill>
              <a:srgbClr val="FFFFFF"/>
            </a:solidFill>
            <a:miter lim="800000"/>
          </a:ln>
          <a:effectLst>
            <a:outerShdw blurRad="36195" dist="10000" dir="5400000" algn="tl" rotWithShape="0">
              <a:srgbClr val="000000">
                <a:alpha val="75000"/>
              </a:srgbClr>
            </a:outerShdw>
            <a:reflection stA="21000" endA="500" endPos="10000" dist="20000" dir="5400000" sy="-100000" algn="bl" rotWithShape="0"/>
          </a:effectLst>
        </p:spPr>
        <p:txBody>
          <a:bodyPr>
            <a:normAutofit/>
          </a:bodyPr>
          <a:lstStyle>
            <a:lvl1pPr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76240" y="2543176"/>
            <a:ext cx="3429000" cy="914400"/>
          </a:xfrm>
        </p:spPr>
        <p:txBody>
          <a:bodyPr lIns="0" tIns="0" rIns="0" bIns="0"/>
          <a:lstStyle>
            <a:lvl1pPr indent="0" algn="r">
              <a:spcBef>
                <a:spcPts val="300"/>
              </a:spcBef>
              <a:buFontTx/>
              <a:buNone/>
              <a:defRPr sz="1400" baseline="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897959-3A25-4E3B-91BF-B12F46A518F0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E45062-D847-4B80-A674-B36DD09EB0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68E03E-8240-4B57-B4DA-9171A94B2739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798D94-0592-40B1-8525-DF7F87879C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7C4BD7-4EF1-4145-8074-6CE4129D6DE3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01FB19-559B-4947-ADB6-307428A82F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4.xml"/><Relationship Id="rId3" Type="http://schemas.openxmlformats.org/officeDocument/2006/relationships/slideLayout" Target="../slideLayouts/slideLayout69.xml"/><Relationship Id="rId7" Type="http://schemas.openxmlformats.org/officeDocument/2006/relationships/slideLayout" Target="../slideLayouts/slideLayout73.xml"/><Relationship Id="rId12" Type="http://schemas.openxmlformats.org/officeDocument/2006/relationships/theme" Target="../theme/theme7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11" Type="http://schemas.openxmlformats.org/officeDocument/2006/relationships/slideLayout" Target="../slideLayouts/slideLayout77.xml"/><Relationship Id="rId5" Type="http://schemas.openxmlformats.org/officeDocument/2006/relationships/slideLayout" Target="../slideLayouts/slideLayout71.xml"/><Relationship Id="rId10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0.xml"/><Relationship Id="rId9" Type="http://schemas.openxmlformats.org/officeDocument/2006/relationships/slideLayout" Target="../slideLayouts/slideLayout7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Autofit/>
            <a:scene3d>
              <a:camera prst="orthographicFront"/>
              <a:lightRig rig="soft" dir="t"/>
            </a:scene3d>
            <a:sp3d contourW="12700" prstMaterial="powder">
              <a:bevelT w="29210" h="1270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/>
          <a:p>
            <a:r>
              <a:rPr lang="cs-CZ" altLang="ko-KR" smtClean="0"/>
              <a:t>Kliknutím lze upravit styl.</a:t>
            </a:r>
            <a:endParaRPr lang="ko-KR" altLang="ko-KR" dirty="0"/>
          </a:p>
        </p:txBody>
      </p:sp>
      <p:sp>
        <p:nvSpPr>
          <p:cNvPr id="88067" name="Rectangle 3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 smtClean="0"/>
          </a:p>
        </p:txBody>
      </p:sp>
      <p:sp>
        <p:nvSpPr>
          <p:cNvPr id="18" name="Rectangle 4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 fontAlgn="auto">
              <a:spcBef>
                <a:spcPts val="0"/>
              </a:spcBef>
              <a:spcAft>
                <a:spcPts val="0"/>
              </a:spcAft>
              <a:defRPr sz="1100">
                <a:solidFill>
                  <a:srgbClr val="000000"/>
                </a:solidFill>
                <a:latin typeface="Arial"/>
                <a:cs typeface="+mn-cs"/>
              </a:defRPr>
            </a:lvl1pPr>
          </a:lstStyle>
          <a:p>
            <a:pPr>
              <a:defRPr/>
            </a:pPr>
            <a:fld id="{1E3625C7-8531-4CA0-9CAF-823181A39FE0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9" name="Rectangle 5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vert="horz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100">
                <a:solidFill>
                  <a:srgbClr val="000000"/>
                </a:solidFill>
                <a:latin typeface="Arial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 algn="r" fontAlgn="auto">
              <a:spcBef>
                <a:spcPts val="0"/>
              </a:spcBef>
              <a:spcAft>
                <a:spcPts val="0"/>
              </a:spcAft>
              <a:defRPr sz="1100">
                <a:solidFill>
                  <a:srgbClr val="000000"/>
                </a:solidFill>
                <a:latin typeface="Arial"/>
                <a:cs typeface="+mn-cs"/>
              </a:defRPr>
            </a:lvl1pPr>
          </a:lstStyle>
          <a:p>
            <a:pPr>
              <a:defRPr/>
            </a:pPr>
            <a:fld id="{4D4F5F94-97C7-4282-8624-63842EDB03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0" r:id="rId1"/>
    <p:sldLayoutId id="2147483811" r:id="rId2"/>
    <p:sldLayoutId id="2147483812" r:id="rId3"/>
    <p:sldLayoutId id="2147483813" r:id="rId4"/>
    <p:sldLayoutId id="2147483814" r:id="rId5"/>
    <p:sldLayoutId id="2147483815" r:id="rId6"/>
    <p:sldLayoutId id="2147483816" r:id="rId7"/>
    <p:sldLayoutId id="2147483817" r:id="rId8"/>
    <p:sldLayoutId id="2147483818" r:id="rId9"/>
    <p:sldLayoutId id="2147483819" r:id="rId10"/>
    <p:sldLayoutId id="2147483820" r:id="rId11"/>
  </p:sldLayoutIdLst>
  <p:txStyles>
    <p:titleStyle>
      <a:lvl1pPr algn="l" rtl="0" eaLnBrk="0" fontAlgn="base" latinLnBrk="1" hangingPunct="0">
        <a:spcBef>
          <a:spcPct val="0"/>
        </a:spcBef>
        <a:spcAft>
          <a:spcPct val="0"/>
        </a:spcAft>
        <a:defRPr sz="4500" b="1">
          <a:solidFill>
            <a:schemeClr val="tx2"/>
          </a:solidFill>
          <a:effectLst>
            <a:outerShdw blurRad="55000" dist="22000" dir="5400000" algn="t" rotWithShape="0">
              <a:prstClr val="black">
                <a:alpha val="80000"/>
              </a:prstClr>
            </a:outerShdw>
          </a:effectLst>
          <a:latin typeface="Arial" charset="0"/>
          <a:ea typeface="+mj-ea"/>
          <a:cs typeface="+mj-cs"/>
        </a:defRPr>
      </a:lvl1pPr>
      <a:lvl2pPr algn="l" rtl="0" eaLnBrk="0" fontAlgn="base" latinLnBrk="1" hangingPunct="0">
        <a:spcBef>
          <a:spcPct val="0"/>
        </a:spcBef>
        <a:spcAft>
          <a:spcPct val="0"/>
        </a:spcAft>
        <a:defRPr sz="4500" b="1">
          <a:solidFill>
            <a:schemeClr val="tx2"/>
          </a:solidFill>
          <a:latin typeface="Arial" charset="0"/>
        </a:defRPr>
      </a:lvl2pPr>
      <a:lvl3pPr algn="l" rtl="0" eaLnBrk="0" fontAlgn="base" latinLnBrk="1" hangingPunct="0">
        <a:spcBef>
          <a:spcPct val="0"/>
        </a:spcBef>
        <a:spcAft>
          <a:spcPct val="0"/>
        </a:spcAft>
        <a:defRPr sz="4500" b="1">
          <a:solidFill>
            <a:schemeClr val="tx2"/>
          </a:solidFill>
          <a:latin typeface="Arial" charset="0"/>
        </a:defRPr>
      </a:lvl3pPr>
      <a:lvl4pPr algn="l" rtl="0" eaLnBrk="0" fontAlgn="base" latinLnBrk="1" hangingPunct="0">
        <a:spcBef>
          <a:spcPct val="0"/>
        </a:spcBef>
        <a:spcAft>
          <a:spcPct val="0"/>
        </a:spcAft>
        <a:defRPr sz="4500" b="1">
          <a:solidFill>
            <a:schemeClr val="tx2"/>
          </a:solidFill>
          <a:latin typeface="Arial" charset="0"/>
        </a:defRPr>
      </a:lvl4pPr>
      <a:lvl5pPr algn="l" rtl="0" eaLnBrk="0" fontAlgn="base" latinLnBrk="1" hangingPunct="0">
        <a:spcBef>
          <a:spcPct val="0"/>
        </a:spcBef>
        <a:spcAft>
          <a:spcPct val="0"/>
        </a:spcAft>
        <a:defRPr sz="4500" b="1">
          <a:solidFill>
            <a:schemeClr val="tx2"/>
          </a:solidFill>
          <a:latin typeface="Arial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82588" indent="-273050" algn="l" rtl="0" eaLnBrk="0" fontAlgn="base" latinLnBrk="1" hangingPunct="0">
        <a:spcBef>
          <a:spcPct val="20000"/>
        </a:spcBef>
        <a:spcAft>
          <a:spcPct val="0"/>
        </a:spcAft>
        <a:buClr>
          <a:schemeClr val="tx2"/>
        </a:buClr>
        <a:buSzPct val="75000"/>
        <a:buFont typeface="Wingdings 2" pitchFamily="18" charset="2"/>
        <a:buChar char=""/>
        <a:defRPr sz="2700">
          <a:solidFill>
            <a:schemeClr val="tx1"/>
          </a:solidFill>
          <a:latin typeface="Arial" charset="0"/>
          <a:ea typeface="+mn-ea"/>
          <a:cs typeface="+mn-cs"/>
        </a:defRPr>
      </a:lvl1pPr>
      <a:lvl2pPr marL="676275" indent="-228600" algn="l" rtl="0" eaLnBrk="0" fontAlgn="base" latinLnBrk="1" hangingPunct="0">
        <a:spcBef>
          <a:spcPct val="20000"/>
        </a:spcBef>
        <a:spcAft>
          <a:spcPct val="0"/>
        </a:spcAft>
        <a:buClr>
          <a:schemeClr val="tx2"/>
        </a:buClr>
        <a:buFont typeface="Wingdings 3" pitchFamily="18" charset="2"/>
        <a:buChar char="­"/>
        <a:defRPr sz="2100">
          <a:solidFill>
            <a:schemeClr val="tx1"/>
          </a:solidFill>
          <a:latin typeface="Arial" charset="0"/>
          <a:ea typeface="+mn-ea"/>
          <a:cs typeface="+mn-cs"/>
        </a:defRPr>
      </a:lvl2pPr>
      <a:lvl3pPr marL="931863" indent="-228600" algn="l" rtl="0" eaLnBrk="0" fontAlgn="base" latinLnBrk="1" hangingPunct="0">
        <a:spcBef>
          <a:spcPct val="20000"/>
        </a:spcBef>
        <a:spcAft>
          <a:spcPct val="0"/>
        </a:spcAft>
        <a:buClr>
          <a:schemeClr val="tx2"/>
        </a:buClr>
        <a:buFont typeface="Wingdings 2" pitchFamily="18" charset="2"/>
        <a:buChar char=""/>
        <a:defRPr sz="2000">
          <a:solidFill>
            <a:schemeClr val="tx1"/>
          </a:solidFill>
          <a:latin typeface="Arial" charset="0"/>
          <a:ea typeface="+mn-ea"/>
          <a:cs typeface="+mn-cs"/>
        </a:defRPr>
      </a:lvl3pPr>
      <a:lvl4pPr marL="1196975" indent="-228600" algn="l" rtl="0" eaLnBrk="0" fontAlgn="base" latinLnBrk="1" hangingPunct="0">
        <a:spcBef>
          <a:spcPct val="20000"/>
        </a:spcBef>
        <a:spcAft>
          <a:spcPct val="0"/>
        </a:spcAft>
        <a:buClr>
          <a:schemeClr val="tx2"/>
        </a:buClr>
        <a:buFont typeface="Wingdings 2" pitchFamily="18" charset="2"/>
        <a:buChar char=""/>
        <a:defRPr>
          <a:solidFill>
            <a:schemeClr val="tx1"/>
          </a:solidFill>
          <a:latin typeface="Arial" charset="0"/>
          <a:ea typeface="+mn-ea"/>
          <a:cs typeface="+mn-cs"/>
        </a:defRPr>
      </a:lvl4pPr>
      <a:lvl5pPr marL="1462088" indent="-228600" algn="l" rtl="0" eaLnBrk="0" fontAlgn="base" latinLnBrk="1" hangingPunct="0">
        <a:spcBef>
          <a:spcPct val="20000"/>
        </a:spcBef>
        <a:spcAft>
          <a:spcPct val="0"/>
        </a:spcAft>
        <a:buClr>
          <a:schemeClr val="tx2"/>
        </a:buClr>
        <a:buFont typeface="Wingdings 2" pitchFamily="18" charset="2"/>
        <a:buChar char=""/>
        <a:defRPr>
          <a:solidFill>
            <a:schemeClr val="tx1"/>
          </a:solidFill>
          <a:latin typeface="Arial" charset="0"/>
          <a:ea typeface="+mn-ea"/>
          <a:cs typeface="+mn-cs"/>
        </a:defRPr>
      </a:lvl5pPr>
      <a:lvl6pPr marL="1719072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6pPr>
      <a:lvl7pPr marL="198424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7pPr>
      <a:lvl8pPr marL="224942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8pPr>
      <a:lvl9pPr marL="2505456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9pPr>
    </p:bodyStyle>
    <p:otherStyle>
      <a:lvl1pPr marL="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1pPr>
      <a:lvl2pPr marL="457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2pPr>
      <a:lvl3pPr marL="914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3pPr>
      <a:lvl4pPr marL="1371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4pPr>
      <a:lvl5pPr marL="18288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5pPr>
      <a:lvl6pPr marL="22860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6pPr>
      <a:lvl7pPr marL="2743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7pPr>
      <a:lvl8pPr marL="3200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8pPr>
      <a:lvl9pPr marL="3657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142899"/>
            <a:ext cx="9144000" cy="5562705"/>
          </a:xfrm>
          <a:custGeom>
            <a:avLst/>
            <a:gdLst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25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10056" y="24231"/>
                  <a:pt x="0" y="2025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55000"/>
                  <a:satMod val="1800000"/>
                  <a:alpha val="55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Flowchart: Document 7"/>
          <p:cNvSpPr/>
          <p:nvPr/>
        </p:nvSpPr>
        <p:spPr>
          <a:xfrm rot="10800000">
            <a:off x="1" y="1341133"/>
            <a:ext cx="9144000" cy="4480425"/>
          </a:xfrm>
          <a:custGeom>
            <a:avLst/>
            <a:gdLst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03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8684" y="24776"/>
                  <a:pt x="0" y="2003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40000"/>
                  <a:satMod val="1900000"/>
                  <a:alpha val="30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524000"/>
          </a:xfrm>
          <a:prstGeom prst="rect">
            <a:avLst/>
          </a:prstGeom>
        </p:spPr>
        <p:txBody>
          <a:bodyPr vert="horz" lIns="0" tIns="9144" rIns="0" bIns="9144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321" name="Text Placeholder 29"/>
          <p:cNvSpPr>
            <a:spLocks noGrp="1"/>
          </p:cNvSpPr>
          <p:nvPr>
            <p:ph type="body" idx="1"/>
          </p:nvPr>
        </p:nvSpPr>
        <p:spPr bwMode="auto">
          <a:xfrm>
            <a:off x="457200" y="2179638"/>
            <a:ext cx="82296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1981200" cy="365125"/>
          </a:xfrm>
          <a:prstGeom prst="rect">
            <a:avLst/>
          </a:prstGeom>
        </p:spPr>
        <p:txBody>
          <a:bodyPr vert="horz" anchor="b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rgbClr val="DEF2FA">
                    <a:shade val="50000"/>
                  </a:srgb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7ECE4BE-FC92-4E37-9B64-59FED193766F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438400" y="6356350"/>
            <a:ext cx="2895600" cy="365125"/>
          </a:xfrm>
          <a:prstGeom prst="rect">
            <a:avLst/>
          </a:prstGeom>
        </p:spPr>
        <p:txBody>
          <a:bodyPr vert="horz" lIns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rgbClr val="DEF2FA">
                    <a:shade val="50000"/>
                  </a:srgb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356350"/>
            <a:ext cx="533400" cy="365125"/>
          </a:xfrm>
          <a:prstGeom prst="rect">
            <a:avLst/>
          </a:prstGeom>
        </p:spPr>
        <p:txBody>
          <a:bodyPr vert="horz" lIns="91440" rIns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400" smtClean="0">
                <a:solidFill>
                  <a:srgbClr val="DEF2FA">
                    <a:shade val="50000"/>
                  </a:srgb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F63EEEE-8E55-4E10-A19F-3E872A5534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21" r:id="rId1"/>
    <p:sldLayoutId id="2147483774" r:id="rId2"/>
    <p:sldLayoutId id="2147483822" r:id="rId3"/>
    <p:sldLayoutId id="2147483773" r:id="rId4"/>
    <p:sldLayoutId id="2147483772" r:id="rId5"/>
    <p:sldLayoutId id="2147483771" r:id="rId6"/>
    <p:sldLayoutId id="2147483770" r:id="rId7"/>
    <p:sldLayoutId id="2147483823" r:id="rId8"/>
    <p:sldLayoutId id="2147483824" r:id="rId9"/>
    <p:sldLayoutId id="2147483769" r:id="rId10"/>
    <p:sldLayoutId id="2147483768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800" b="1" kern="1200">
          <a:ln w="500">
            <a:solidFill>
              <a:schemeClr val="tx2">
                <a:shade val="20000"/>
                <a:satMod val="350000"/>
              </a:schemeClr>
            </a:solidFill>
          </a:ln>
          <a:solidFill>
            <a:srgbClr val="C9FBFF"/>
          </a:solidFill>
          <a:effectLst>
            <a:outerShdw blurRad="30000" dist="30000" dir="2700000" algn="tl" rotWithShape="0">
              <a:schemeClr val="bg2">
                <a:shade val="45000"/>
                <a:satMod val="150000"/>
                <a:alpha val="90000"/>
              </a:schemeClr>
            </a:out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800" b="1">
          <a:solidFill>
            <a:srgbClr val="C9FBFF"/>
          </a:solidFill>
          <a:latin typeface="Bookman Old Style" pitchFamily="18" charset="0"/>
        </a:defRPr>
      </a:lvl2pPr>
      <a:lvl3pPr algn="l" rtl="0" fontAlgn="base">
        <a:spcBef>
          <a:spcPct val="0"/>
        </a:spcBef>
        <a:spcAft>
          <a:spcPct val="0"/>
        </a:spcAft>
        <a:defRPr sz="4800" b="1">
          <a:solidFill>
            <a:srgbClr val="C9FBFF"/>
          </a:solidFill>
          <a:latin typeface="Bookman Old Style" pitchFamily="18" charset="0"/>
        </a:defRPr>
      </a:lvl3pPr>
      <a:lvl4pPr algn="l" rtl="0" fontAlgn="base">
        <a:spcBef>
          <a:spcPct val="0"/>
        </a:spcBef>
        <a:spcAft>
          <a:spcPct val="0"/>
        </a:spcAft>
        <a:defRPr sz="4800" b="1">
          <a:solidFill>
            <a:srgbClr val="C9FBFF"/>
          </a:solidFill>
          <a:latin typeface="Bookman Old Style" pitchFamily="18" charset="0"/>
        </a:defRPr>
      </a:lvl4pPr>
      <a:lvl5pPr algn="l" rtl="0" fontAlgn="base">
        <a:spcBef>
          <a:spcPct val="0"/>
        </a:spcBef>
        <a:spcAft>
          <a:spcPct val="0"/>
        </a:spcAft>
        <a:defRPr sz="4800" b="1">
          <a:solidFill>
            <a:srgbClr val="C9FBFF"/>
          </a:solidFill>
          <a:latin typeface="Bookman Old Style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800" b="1">
          <a:solidFill>
            <a:srgbClr val="C9FBFF"/>
          </a:solidFill>
          <a:latin typeface="Bookman Old Style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800" b="1">
          <a:solidFill>
            <a:srgbClr val="C9FBFF"/>
          </a:solidFill>
          <a:latin typeface="Bookman Old Style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800" b="1">
          <a:solidFill>
            <a:srgbClr val="C9FBFF"/>
          </a:solidFill>
          <a:latin typeface="Bookman Old Style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800" b="1">
          <a:solidFill>
            <a:srgbClr val="C9FBFF"/>
          </a:solidFill>
          <a:latin typeface="Bookman Old Style" pitchFamily="18" charset="0"/>
        </a:defRPr>
      </a:lvl9pPr>
    </p:titleStyle>
    <p:bodyStyle>
      <a:lvl1pPr marL="319088" indent="-319088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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630238" indent="-273050" algn="l" rtl="0" fontAlgn="base">
        <a:spcBef>
          <a:spcPct val="20000"/>
        </a:spcBef>
        <a:spcAft>
          <a:spcPct val="0"/>
        </a:spcAft>
        <a:buClr>
          <a:schemeClr val="accent2"/>
        </a:buClr>
        <a:buFont typeface="Wingdings 2" pitchFamily="18" charset="2"/>
        <a:buChar char="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22338" indent="-273050" algn="l" rtl="0" fontAlgn="base">
        <a:spcBef>
          <a:spcPct val="20000"/>
        </a:spcBef>
        <a:spcAft>
          <a:spcPct val="0"/>
        </a:spcAft>
        <a:buClr>
          <a:srgbClr val="CC0053"/>
        </a:buClr>
        <a:buFont typeface="Wingdings 2" pitchFamily="18" charset="2"/>
        <a:buChar char="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228600" algn="l" rtl="0" fontAlgn="base">
        <a:spcBef>
          <a:spcPct val="20000"/>
        </a:spcBef>
        <a:spcAft>
          <a:spcPct val="0"/>
        </a:spcAft>
        <a:buClr>
          <a:srgbClr val="EA950D"/>
        </a:buClr>
        <a:buFont typeface="Wingdings 2" pitchFamily="18" charset="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25575" indent="-228600" algn="l" rtl="0" fontAlgn="base">
        <a:spcBef>
          <a:spcPct val="20000"/>
        </a:spcBef>
        <a:spcAft>
          <a:spcPct val="0"/>
        </a:spcAft>
        <a:buClr>
          <a:srgbClr val="C800C8"/>
        </a:buClr>
        <a:buFont typeface="Wingdings 2" pitchFamily="18" charset="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73352" indent="-228600" algn="l" rtl="0" eaLnBrk="1" latinLnBrk="0" hangingPunct="1">
        <a:spcBef>
          <a:spcPct val="20000"/>
        </a:spcBef>
        <a:buClr>
          <a:schemeClr val="accent6"/>
        </a:buClr>
        <a:buFont typeface="Wingdings 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11096" indent="-228600" algn="l" rtl="0" eaLnBrk="1" latinLnBrk="0" hangingPunct="1">
        <a:spcBef>
          <a:spcPct val="20000"/>
        </a:spcBef>
        <a:buClr>
          <a:schemeClr val="tx2"/>
        </a:buClr>
        <a:buFont typeface="Wingdings 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21408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22576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142899"/>
            <a:ext cx="9144000" cy="5562705"/>
          </a:xfrm>
          <a:custGeom>
            <a:avLst/>
            <a:gdLst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25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10056" y="24231"/>
                  <a:pt x="0" y="2025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55000"/>
                  <a:satMod val="1800000"/>
                  <a:alpha val="55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Flowchart: Document 7"/>
          <p:cNvSpPr/>
          <p:nvPr/>
        </p:nvSpPr>
        <p:spPr>
          <a:xfrm rot="10800000">
            <a:off x="1" y="1341133"/>
            <a:ext cx="9144000" cy="4480425"/>
          </a:xfrm>
          <a:custGeom>
            <a:avLst/>
            <a:gdLst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03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8684" y="24776"/>
                  <a:pt x="0" y="2003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40000"/>
                  <a:satMod val="1900000"/>
                  <a:alpha val="30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524000"/>
          </a:xfrm>
          <a:prstGeom prst="rect">
            <a:avLst/>
          </a:prstGeom>
        </p:spPr>
        <p:txBody>
          <a:bodyPr vert="horz" lIns="0" tIns="9144" rIns="0" bIns="9144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5609" name="Text Placeholder 29"/>
          <p:cNvSpPr>
            <a:spLocks noGrp="1"/>
          </p:cNvSpPr>
          <p:nvPr>
            <p:ph type="body" idx="1"/>
          </p:nvPr>
        </p:nvSpPr>
        <p:spPr bwMode="auto">
          <a:xfrm>
            <a:off x="457200" y="2179638"/>
            <a:ext cx="82296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1981200" cy="365125"/>
          </a:xfrm>
          <a:prstGeom prst="rect">
            <a:avLst/>
          </a:prstGeom>
        </p:spPr>
        <p:txBody>
          <a:bodyPr vert="horz" anchor="b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rgbClr val="DEF2FA">
                    <a:shade val="50000"/>
                  </a:srgb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DD44308-BB76-45B5-AD21-10ACBAF203A8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438400" y="6356350"/>
            <a:ext cx="2895600" cy="365125"/>
          </a:xfrm>
          <a:prstGeom prst="rect">
            <a:avLst/>
          </a:prstGeom>
        </p:spPr>
        <p:txBody>
          <a:bodyPr vert="horz" lIns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rgbClr val="DEF2FA">
                    <a:shade val="50000"/>
                  </a:srgb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356350"/>
            <a:ext cx="533400" cy="365125"/>
          </a:xfrm>
          <a:prstGeom prst="rect">
            <a:avLst/>
          </a:prstGeom>
        </p:spPr>
        <p:txBody>
          <a:bodyPr vert="horz" lIns="91440" rIns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400" smtClean="0">
                <a:solidFill>
                  <a:srgbClr val="DEF2FA">
                    <a:shade val="50000"/>
                  </a:srgb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595FD1E-51AB-47DD-8368-C865FB66C3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25" r:id="rId1"/>
    <p:sldLayoutId id="2147483781" r:id="rId2"/>
    <p:sldLayoutId id="2147483826" r:id="rId3"/>
    <p:sldLayoutId id="2147483780" r:id="rId4"/>
    <p:sldLayoutId id="2147483779" r:id="rId5"/>
    <p:sldLayoutId id="2147483778" r:id="rId6"/>
    <p:sldLayoutId id="2147483777" r:id="rId7"/>
    <p:sldLayoutId id="2147483827" r:id="rId8"/>
    <p:sldLayoutId id="2147483828" r:id="rId9"/>
    <p:sldLayoutId id="2147483776" r:id="rId10"/>
    <p:sldLayoutId id="2147483775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800" b="1" kern="1200">
          <a:ln w="500">
            <a:solidFill>
              <a:schemeClr val="tx2">
                <a:shade val="20000"/>
                <a:satMod val="350000"/>
              </a:schemeClr>
            </a:solidFill>
          </a:ln>
          <a:solidFill>
            <a:srgbClr val="C9FBFF"/>
          </a:solidFill>
          <a:effectLst>
            <a:outerShdw blurRad="30000" dist="30000" dir="2700000" algn="tl" rotWithShape="0">
              <a:schemeClr val="bg2">
                <a:shade val="45000"/>
                <a:satMod val="150000"/>
                <a:alpha val="90000"/>
              </a:schemeClr>
            </a:out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800" b="1">
          <a:solidFill>
            <a:srgbClr val="C9FBFF"/>
          </a:solidFill>
          <a:latin typeface="Bookman Old Style" pitchFamily="18" charset="0"/>
        </a:defRPr>
      </a:lvl2pPr>
      <a:lvl3pPr algn="l" rtl="0" fontAlgn="base">
        <a:spcBef>
          <a:spcPct val="0"/>
        </a:spcBef>
        <a:spcAft>
          <a:spcPct val="0"/>
        </a:spcAft>
        <a:defRPr sz="4800" b="1">
          <a:solidFill>
            <a:srgbClr val="C9FBFF"/>
          </a:solidFill>
          <a:latin typeface="Bookman Old Style" pitchFamily="18" charset="0"/>
        </a:defRPr>
      </a:lvl3pPr>
      <a:lvl4pPr algn="l" rtl="0" fontAlgn="base">
        <a:spcBef>
          <a:spcPct val="0"/>
        </a:spcBef>
        <a:spcAft>
          <a:spcPct val="0"/>
        </a:spcAft>
        <a:defRPr sz="4800" b="1">
          <a:solidFill>
            <a:srgbClr val="C9FBFF"/>
          </a:solidFill>
          <a:latin typeface="Bookman Old Style" pitchFamily="18" charset="0"/>
        </a:defRPr>
      </a:lvl4pPr>
      <a:lvl5pPr algn="l" rtl="0" fontAlgn="base">
        <a:spcBef>
          <a:spcPct val="0"/>
        </a:spcBef>
        <a:spcAft>
          <a:spcPct val="0"/>
        </a:spcAft>
        <a:defRPr sz="4800" b="1">
          <a:solidFill>
            <a:srgbClr val="C9FBFF"/>
          </a:solidFill>
          <a:latin typeface="Bookman Old Style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800" b="1">
          <a:solidFill>
            <a:srgbClr val="C9FBFF"/>
          </a:solidFill>
          <a:latin typeface="Bookman Old Style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800" b="1">
          <a:solidFill>
            <a:srgbClr val="C9FBFF"/>
          </a:solidFill>
          <a:latin typeface="Bookman Old Style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800" b="1">
          <a:solidFill>
            <a:srgbClr val="C9FBFF"/>
          </a:solidFill>
          <a:latin typeface="Bookman Old Style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800" b="1">
          <a:solidFill>
            <a:srgbClr val="C9FBFF"/>
          </a:solidFill>
          <a:latin typeface="Bookman Old Style" pitchFamily="18" charset="0"/>
        </a:defRPr>
      </a:lvl9pPr>
    </p:titleStyle>
    <p:bodyStyle>
      <a:lvl1pPr marL="319088" indent="-319088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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630238" indent="-273050" algn="l" rtl="0" fontAlgn="base">
        <a:spcBef>
          <a:spcPct val="20000"/>
        </a:spcBef>
        <a:spcAft>
          <a:spcPct val="0"/>
        </a:spcAft>
        <a:buClr>
          <a:schemeClr val="accent2"/>
        </a:buClr>
        <a:buFont typeface="Wingdings 2" pitchFamily="18" charset="2"/>
        <a:buChar char="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22338" indent="-273050" algn="l" rtl="0" fontAlgn="base">
        <a:spcBef>
          <a:spcPct val="20000"/>
        </a:spcBef>
        <a:spcAft>
          <a:spcPct val="0"/>
        </a:spcAft>
        <a:buClr>
          <a:srgbClr val="CC0053"/>
        </a:buClr>
        <a:buFont typeface="Wingdings 2" pitchFamily="18" charset="2"/>
        <a:buChar char="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228600" algn="l" rtl="0" fontAlgn="base">
        <a:spcBef>
          <a:spcPct val="20000"/>
        </a:spcBef>
        <a:spcAft>
          <a:spcPct val="0"/>
        </a:spcAft>
        <a:buClr>
          <a:srgbClr val="EA950D"/>
        </a:buClr>
        <a:buFont typeface="Wingdings 2" pitchFamily="18" charset="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25575" indent="-228600" algn="l" rtl="0" fontAlgn="base">
        <a:spcBef>
          <a:spcPct val="20000"/>
        </a:spcBef>
        <a:spcAft>
          <a:spcPct val="0"/>
        </a:spcAft>
        <a:buClr>
          <a:srgbClr val="C800C8"/>
        </a:buClr>
        <a:buFont typeface="Wingdings 2" pitchFamily="18" charset="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73352" indent="-228600" algn="l" rtl="0" eaLnBrk="1" latinLnBrk="0" hangingPunct="1">
        <a:spcBef>
          <a:spcPct val="20000"/>
        </a:spcBef>
        <a:buClr>
          <a:schemeClr val="accent6"/>
        </a:buClr>
        <a:buFont typeface="Wingdings 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11096" indent="-228600" algn="l" rtl="0" eaLnBrk="1" latinLnBrk="0" hangingPunct="1">
        <a:spcBef>
          <a:spcPct val="20000"/>
        </a:spcBef>
        <a:buClr>
          <a:schemeClr val="tx2"/>
        </a:buClr>
        <a:buFont typeface="Wingdings 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21408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22576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142899"/>
            <a:ext cx="9144000" cy="5562705"/>
          </a:xfrm>
          <a:custGeom>
            <a:avLst/>
            <a:gdLst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25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10056" y="24231"/>
                  <a:pt x="0" y="2025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55000"/>
                  <a:satMod val="1800000"/>
                  <a:alpha val="55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Flowchart: Document 7"/>
          <p:cNvSpPr/>
          <p:nvPr/>
        </p:nvSpPr>
        <p:spPr>
          <a:xfrm rot="10800000">
            <a:off x="1" y="1341133"/>
            <a:ext cx="9144000" cy="4480425"/>
          </a:xfrm>
          <a:custGeom>
            <a:avLst/>
            <a:gdLst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03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8684" y="24776"/>
                  <a:pt x="0" y="2003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40000"/>
                  <a:satMod val="1900000"/>
                  <a:alpha val="30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524000"/>
          </a:xfrm>
          <a:prstGeom prst="rect">
            <a:avLst/>
          </a:prstGeom>
        </p:spPr>
        <p:txBody>
          <a:bodyPr vert="horz" lIns="0" tIns="9144" rIns="0" bIns="9144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7897" name="Text Placeholder 29"/>
          <p:cNvSpPr>
            <a:spLocks noGrp="1"/>
          </p:cNvSpPr>
          <p:nvPr>
            <p:ph type="body" idx="1"/>
          </p:nvPr>
        </p:nvSpPr>
        <p:spPr bwMode="auto">
          <a:xfrm>
            <a:off x="457200" y="2179638"/>
            <a:ext cx="82296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1981200" cy="365125"/>
          </a:xfrm>
          <a:prstGeom prst="rect">
            <a:avLst/>
          </a:prstGeom>
        </p:spPr>
        <p:txBody>
          <a:bodyPr vert="horz" anchor="b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rgbClr val="DEF2FA">
                    <a:shade val="50000"/>
                  </a:srgb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83A5249-42B7-4A71-99B1-CC23558FEB13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438400" y="6356350"/>
            <a:ext cx="2895600" cy="365125"/>
          </a:xfrm>
          <a:prstGeom prst="rect">
            <a:avLst/>
          </a:prstGeom>
        </p:spPr>
        <p:txBody>
          <a:bodyPr vert="horz" lIns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rgbClr val="DEF2FA">
                    <a:shade val="50000"/>
                  </a:srgb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356350"/>
            <a:ext cx="533400" cy="365125"/>
          </a:xfrm>
          <a:prstGeom prst="rect">
            <a:avLst/>
          </a:prstGeom>
        </p:spPr>
        <p:txBody>
          <a:bodyPr vert="horz" lIns="91440" rIns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400" smtClean="0">
                <a:solidFill>
                  <a:srgbClr val="DEF2FA">
                    <a:shade val="50000"/>
                  </a:srgb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CF9445F-E809-4F60-8800-59BD1A7AA6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29" r:id="rId1"/>
    <p:sldLayoutId id="2147483788" r:id="rId2"/>
    <p:sldLayoutId id="2147483830" r:id="rId3"/>
    <p:sldLayoutId id="2147483787" r:id="rId4"/>
    <p:sldLayoutId id="2147483786" r:id="rId5"/>
    <p:sldLayoutId id="2147483785" r:id="rId6"/>
    <p:sldLayoutId id="2147483784" r:id="rId7"/>
    <p:sldLayoutId id="2147483831" r:id="rId8"/>
    <p:sldLayoutId id="2147483832" r:id="rId9"/>
    <p:sldLayoutId id="2147483783" r:id="rId10"/>
    <p:sldLayoutId id="2147483782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800" b="1" kern="1200">
          <a:ln w="500">
            <a:solidFill>
              <a:schemeClr val="tx2">
                <a:shade val="20000"/>
                <a:satMod val="350000"/>
              </a:schemeClr>
            </a:solidFill>
          </a:ln>
          <a:solidFill>
            <a:srgbClr val="C9FBFF"/>
          </a:solidFill>
          <a:effectLst>
            <a:outerShdw blurRad="30000" dist="30000" dir="2700000" algn="tl" rotWithShape="0">
              <a:schemeClr val="bg2">
                <a:shade val="45000"/>
                <a:satMod val="150000"/>
                <a:alpha val="90000"/>
              </a:schemeClr>
            </a:out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800" b="1">
          <a:solidFill>
            <a:srgbClr val="C9FBFF"/>
          </a:solidFill>
          <a:latin typeface="Bookman Old Style" pitchFamily="18" charset="0"/>
        </a:defRPr>
      </a:lvl2pPr>
      <a:lvl3pPr algn="l" rtl="0" fontAlgn="base">
        <a:spcBef>
          <a:spcPct val="0"/>
        </a:spcBef>
        <a:spcAft>
          <a:spcPct val="0"/>
        </a:spcAft>
        <a:defRPr sz="4800" b="1">
          <a:solidFill>
            <a:srgbClr val="C9FBFF"/>
          </a:solidFill>
          <a:latin typeface="Bookman Old Style" pitchFamily="18" charset="0"/>
        </a:defRPr>
      </a:lvl3pPr>
      <a:lvl4pPr algn="l" rtl="0" fontAlgn="base">
        <a:spcBef>
          <a:spcPct val="0"/>
        </a:spcBef>
        <a:spcAft>
          <a:spcPct val="0"/>
        </a:spcAft>
        <a:defRPr sz="4800" b="1">
          <a:solidFill>
            <a:srgbClr val="C9FBFF"/>
          </a:solidFill>
          <a:latin typeface="Bookman Old Style" pitchFamily="18" charset="0"/>
        </a:defRPr>
      </a:lvl4pPr>
      <a:lvl5pPr algn="l" rtl="0" fontAlgn="base">
        <a:spcBef>
          <a:spcPct val="0"/>
        </a:spcBef>
        <a:spcAft>
          <a:spcPct val="0"/>
        </a:spcAft>
        <a:defRPr sz="4800" b="1">
          <a:solidFill>
            <a:srgbClr val="C9FBFF"/>
          </a:solidFill>
          <a:latin typeface="Bookman Old Style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800" b="1">
          <a:solidFill>
            <a:srgbClr val="C9FBFF"/>
          </a:solidFill>
          <a:latin typeface="Bookman Old Style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800" b="1">
          <a:solidFill>
            <a:srgbClr val="C9FBFF"/>
          </a:solidFill>
          <a:latin typeface="Bookman Old Style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800" b="1">
          <a:solidFill>
            <a:srgbClr val="C9FBFF"/>
          </a:solidFill>
          <a:latin typeface="Bookman Old Style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800" b="1">
          <a:solidFill>
            <a:srgbClr val="C9FBFF"/>
          </a:solidFill>
          <a:latin typeface="Bookman Old Style" pitchFamily="18" charset="0"/>
        </a:defRPr>
      </a:lvl9pPr>
    </p:titleStyle>
    <p:bodyStyle>
      <a:lvl1pPr marL="319088" indent="-319088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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630238" indent="-273050" algn="l" rtl="0" fontAlgn="base">
        <a:spcBef>
          <a:spcPct val="20000"/>
        </a:spcBef>
        <a:spcAft>
          <a:spcPct val="0"/>
        </a:spcAft>
        <a:buClr>
          <a:schemeClr val="accent2"/>
        </a:buClr>
        <a:buFont typeface="Wingdings 2" pitchFamily="18" charset="2"/>
        <a:buChar char="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22338" indent="-273050" algn="l" rtl="0" fontAlgn="base">
        <a:spcBef>
          <a:spcPct val="20000"/>
        </a:spcBef>
        <a:spcAft>
          <a:spcPct val="0"/>
        </a:spcAft>
        <a:buClr>
          <a:srgbClr val="CC0053"/>
        </a:buClr>
        <a:buFont typeface="Wingdings 2" pitchFamily="18" charset="2"/>
        <a:buChar char="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228600" algn="l" rtl="0" fontAlgn="base">
        <a:spcBef>
          <a:spcPct val="20000"/>
        </a:spcBef>
        <a:spcAft>
          <a:spcPct val="0"/>
        </a:spcAft>
        <a:buClr>
          <a:srgbClr val="EA950D"/>
        </a:buClr>
        <a:buFont typeface="Wingdings 2" pitchFamily="18" charset="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25575" indent="-228600" algn="l" rtl="0" fontAlgn="base">
        <a:spcBef>
          <a:spcPct val="20000"/>
        </a:spcBef>
        <a:spcAft>
          <a:spcPct val="0"/>
        </a:spcAft>
        <a:buClr>
          <a:srgbClr val="C800C8"/>
        </a:buClr>
        <a:buFont typeface="Wingdings 2" pitchFamily="18" charset="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73352" indent="-228600" algn="l" rtl="0" eaLnBrk="1" latinLnBrk="0" hangingPunct="1">
        <a:spcBef>
          <a:spcPct val="20000"/>
        </a:spcBef>
        <a:buClr>
          <a:schemeClr val="accent6"/>
        </a:buClr>
        <a:buFont typeface="Wingdings 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11096" indent="-228600" algn="l" rtl="0" eaLnBrk="1" latinLnBrk="0" hangingPunct="1">
        <a:spcBef>
          <a:spcPct val="20000"/>
        </a:spcBef>
        <a:buClr>
          <a:schemeClr val="tx2"/>
        </a:buClr>
        <a:buFont typeface="Wingdings 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21408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22576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142899"/>
            <a:ext cx="9144000" cy="5562705"/>
          </a:xfrm>
          <a:custGeom>
            <a:avLst/>
            <a:gdLst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25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10056" y="24231"/>
                  <a:pt x="0" y="2025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55000"/>
                  <a:satMod val="1800000"/>
                  <a:alpha val="55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Flowchart: Document 7"/>
          <p:cNvSpPr/>
          <p:nvPr/>
        </p:nvSpPr>
        <p:spPr>
          <a:xfrm rot="10800000">
            <a:off x="1" y="1341133"/>
            <a:ext cx="9144000" cy="4480425"/>
          </a:xfrm>
          <a:custGeom>
            <a:avLst/>
            <a:gdLst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03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8684" y="24776"/>
                  <a:pt x="0" y="2003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40000"/>
                  <a:satMod val="1900000"/>
                  <a:alpha val="30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524000"/>
          </a:xfrm>
          <a:prstGeom prst="rect">
            <a:avLst/>
          </a:prstGeom>
        </p:spPr>
        <p:txBody>
          <a:bodyPr vert="horz" lIns="0" tIns="9144" rIns="0" bIns="9144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0185" name="Text Placeholder 29"/>
          <p:cNvSpPr>
            <a:spLocks noGrp="1"/>
          </p:cNvSpPr>
          <p:nvPr>
            <p:ph type="body" idx="1"/>
          </p:nvPr>
        </p:nvSpPr>
        <p:spPr bwMode="auto">
          <a:xfrm>
            <a:off x="457200" y="2179638"/>
            <a:ext cx="82296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1981200" cy="365125"/>
          </a:xfrm>
          <a:prstGeom prst="rect">
            <a:avLst/>
          </a:prstGeom>
        </p:spPr>
        <p:txBody>
          <a:bodyPr vert="horz" anchor="b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rgbClr val="DEF2FA">
                    <a:shade val="50000"/>
                  </a:srgb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6F1D6EF-BBB2-4AF3-B79A-4510EF438E02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438400" y="6356350"/>
            <a:ext cx="2895600" cy="365125"/>
          </a:xfrm>
          <a:prstGeom prst="rect">
            <a:avLst/>
          </a:prstGeom>
        </p:spPr>
        <p:txBody>
          <a:bodyPr vert="horz" lIns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rgbClr val="DEF2FA">
                    <a:shade val="50000"/>
                  </a:srgb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356350"/>
            <a:ext cx="533400" cy="365125"/>
          </a:xfrm>
          <a:prstGeom prst="rect">
            <a:avLst/>
          </a:prstGeom>
        </p:spPr>
        <p:txBody>
          <a:bodyPr vert="horz" lIns="91440" rIns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400" smtClean="0">
                <a:solidFill>
                  <a:srgbClr val="DEF2FA">
                    <a:shade val="50000"/>
                  </a:srgb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0A0857B-B5C8-4E41-8E03-8A4F122041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33" r:id="rId1"/>
    <p:sldLayoutId id="2147483795" r:id="rId2"/>
    <p:sldLayoutId id="2147483834" r:id="rId3"/>
    <p:sldLayoutId id="2147483794" r:id="rId4"/>
    <p:sldLayoutId id="2147483793" r:id="rId5"/>
    <p:sldLayoutId id="2147483792" r:id="rId6"/>
    <p:sldLayoutId id="2147483791" r:id="rId7"/>
    <p:sldLayoutId id="2147483835" r:id="rId8"/>
    <p:sldLayoutId id="2147483836" r:id="rId9"/>
    <p:sldLayoutId id="2147483790" r:id="rId10"/>
    <p:sldLayoutId id="2147483789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800" b="1" kern="1200">
          <a:ln w="500">
            <a:solidFill>
              <a:schemeClr val="tx2">
                <a:shade val="20000"/>
                <a:satMod val="350000"/>
              </a:schemeClr>
            </a:solidFill>
          </a:ln>
          <a:solidFill>
            <a:srgbClr val="C9FBFF"/>
          </a:solidFill>
          <a:effectLst>
            <a:outerShdw blurRad="30000" dist="30000" dir="2700000" algn="tl" rotWithShape="0">
              <a:schemeClr val="bg2">
                <a:shade val="45000"/>
                <a:satMod val="150000"/>
                <a:alpha val="90000"/>
              </a:schemeClr>
            </a:out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800" b="1">
          <a:solidFill>
            <a:srgbClr val="C9FBFF"/>
          </a:solidFill>
          <a:latin typeface="Bookman Old Style" pitchFamily="18" charset="0"/>
        </a:defRPr>
      </a:lvl2pPr>
      <a:lvl3pPr algn="l" rtl="0" fontAlgn="base">
        <a:spcBef>
          <a:spcPct val="0"/>
        </a:spcBef>
        <a:spcAft>
          <a:spcPct val="0"/>
        </a:spcAft>
        <a:defRPr sz="4800" b="1">
          <a:solidFill>
            <a:srgbClr val="C9FBFF"/>
          </a:solidFill>
          <a:latin typeface="Bookman Old Style" pitchFamily="18" charset="0"/>
        </a:defRPr>
      </a:lvl3pPr>
      <a:lvl4pPr algn="l" rtl="0" fontAlgn="base">
        <a:spcBef>
          <a:spcPct val="0"/>
        </a:spcBef>
        <a:spcAft>
          <a:spcPct val="0"/>
        </a:spcAft>
        <a:defRPr sz="4800" b="1">
          <a:solidFill>
            <a:srgbClr val="C9FBFF"/>
          </a:solidFill>
          <a:latin typeface="Bookman Old Style" pitchFamily="18" charset="0"/>
        </a:defRPr>
      </a:lvl4pPr>
      <a:lvl5pPr algn="l" rtl="0" fontAlgn="base">
        <a:spcBef>
          <a:spcPct val="0"/>
        </a:spcBef>
        <a:spcAft>
          <a:spcPct val="0"/>
        </a:spcAft>
        <a:defRPr sz="4800" b="1">
          <a:solidFill>
            <a:srgbClr val="C9FBFF"/>
          </a:solidFill>
          <a:latin typeface="Bookman Old Style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800" b="1">
          <a:solidFill>
            <a:srgbClr val="C9FBFF"/>
          </a:solidFill>
          <a:latin typeface="Bookman Old Style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800" b="1">
          <a:solidFill>
            <a:srgbClr val="C9FBFF"/>
          </a:solidFill>
          <a:latin typeface="Bookman Old Style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800" b="1">
          <a:solidFill>
            <a:srgbClr val="C9FBFF"/>
          </a:solidFill>
          <a:latin typeface="Bookman Old Style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800" b="1">
          <a:solidFill>
            <a:srgbClr val="C9FBFF"/>
          </a:solidFill>
          <a:latin typeface="Bookman Old Style" pitchFamily="18" charset="0"/>
        </a:defRPr>
      </a:lvl9pPr>
    </p:titleStyle>
    <p:bodyStyle>
      <a:lvl1pPr marL="319088" indent="-319088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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630238" indent="-273050" algn="l" rtl="0" fontAlgn="base">
        <a:spcBef>
          <a:spcPct val="20000"/>
        </a:spcBef>
        <a:spcAft>
          <a:spcPct val="0"/>
        </a:spcAft>
        <a:buClr>
          <a:schemeClr val="accent2"/>
        </a:buClr>
        <a:buFont typeface="Wingdings 2" pitchFamily="18" charset="2"/>
        <a:buChar char="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22338" indent="-273050" algn="l" rtl="0" fontAlgn="base">
        <a:spcBef>
          <a:spcPct val="20000"/>
        </a:spcBef>
        <a:spcAft>
          <a:spcPct val="0"/>
        </a:spcAft>
        <a:buClr>
          <a:srgbClr val="CC0053"/>
        </a:buClr>
        <a:buFont typeface="Wingdings 2" pitchFamily="18" charset="2"/>
        <a:buChar char="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228600" algn="l" rtl="0" fontAlgn="base">
        <a:spcBef>
          <a:spcPct val="20000"/>
        </a:spcBef>
        <a:spcAft>
          <a:spcPct val="0"/>
        </a:spcAft>
        <a:buClr>
          <a:srgbClr val="EA950D"/>
        </a:buClr>
        <a:buFont typeface="Wingdings 2" pitchFamily="18" charset="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25575" indent="-228600" algn="l" rtl="0" fontAlgn="base">
        <a:spcBef>
          <a:spcPct val="20000"/>
        </a:spcBef>
        <a:spcAft>
          <a:spcPct val="0"/>
        </a:spcAft>
        <a:buClr>
          <a:srgbClr val="C800C8"/>
        </a:buClr>
        <a:buFont typeface="Wingdings 2" pitchFamily="18" charset="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73352" indent="-228600" algn="l" rtl="0" eaLnBrk="1" latinLnBrk="0" hangingPunct="1">
        <a:spcBef>
          <a:spcPct val="20000"/>
        </a:spcBef>
        <a:buClr>
          <a:schemeClr val="accent6"/>
        </a:buClr>
        <a:buFont typeface="Wingdings 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11096" indent="-228600" algn="l" rtl="0" eaLnBrk="1" latinLnBrk="0" hangingPunct="1">
        <a:spcBef>
          <a:spcPct val="20000"/>
        </a:spcBef>
        <a:buClr>
          <a:schemeClr val="tx2"/>
        </a:buClr>
        <a:buFont typeface="Wingdings 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21408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22576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142899"/>
            <a:ext cx="9144000" cy="5562705"/>
          </a:xfrm>
          <a:custGeom>
            <a:avLst/>
            <a:gdLst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25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10056" y="24231"/>
                  <a:pt x="0" y="2025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55000"/>
                  <a:satMod val="1800000"/>
                  <a:alpha val="55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Flowchart: Document 7"/>
          <p:cNvSpPr/>
          <p:nvPr/>
        </p:nvSpPr>
        <p:spPr>
          <a:xfrm rot="10800000">
            <a:off x="1" y="1341133"/>
            <a:ext cx="9144000" cy="4480425"/>
          </a:xfrm>
          <a:custGeom>
            <a:avLst/>
            <a:gdLst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03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8684" y="24776"/>
                  <a:pt x="0" y="2003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40000"/>
                  <a:satMod val="1900000"/>
                  <a:alpha val="30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524000"/>
          </a:xfrm>
          <a:prstGeom prst="rect">
            <a:avLst/>
          </a:prstGeom>
        </p:spPr>
        <p:txBody>
          <a:bodyPr vert="horz" lIns="0" tIns="9144" rIns="0" bIns="9144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62473" name="Text Placeholder 29"/>
          <p:cNvSpPr>
            <a:spLocks noGrp="1"/>
          </p:cNvSpPr>
          <p:nvPr>
            <p:ph type="body" idx="1"/>
          </p:nvPr>
        </p:nvSpPr>
        <p:spPr bwMode="auto">
          <a:xfrm>
            <a:off x="457200" y="2179638"/>
            <a:ext cx="82296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1981200" cy="365125"/>
          </a:xfrm>
          <a:prstGeom prst="rect">
            <a:avLst/>
          </a:prstGeom>
        </p:spPr>
        <p:txBody>
          <a:bodyPr vert="horz" anchor="b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rgbClr val="DEF2FA">
                    <a:shade val="50000"/>
                  </a:srgb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94030E3-BD1F-4A27-9042-B30D35BAADD7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438400" y="6356350"/>
            <a:ext cx="2895600" cy="365125"/>
          </a:xfrm>
          <a:prstGeom prst="rect">
            <a:avLst/>
          </a:prstGeom>
        </p:spPr>
        <p:txBody>
          <a:bodyPr vert="horz" lIns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rgbClr val="DEF2FA">
                    <a:shade val="50000"/>
                  </a:srgb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356350"/>
            <a:ext cx="533400" cy="365125"/>
          </a:xfrm>
          <a:prstGeom prst="rect">
            <a:avLst/>
          </a:prstGeom>
        </p:spPr>
        <p:txBody>
          <a:bodyPr vert="horz" lIns="91440" rIns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400" smtClean="0">
                <a:solidFill>
                  <a:srgbClr val="DEF2FA">
                    <a:shade val="50000"/>
                  </a:srgb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F8C75BB-D47B-47D1-A705-424579C734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37" r:id="rId1"/>
    <p:sldLayoutId id="2147483802" r:id="rId2"/>
    <p:sldLayoutId id="2147483838" r:id="rId3"/>
    <p:sldLayoutId id="2147483801" r:id="rId4"/>
    <p:sldLayoutId id="2147483800" r:id="rId5"/>
    <p:sldLayoutId id="2147483799" r:id="rId6"/>
    <p:sldLayoutId id="2147483798" r:id="rId7"/>
    <p:sldLayoutId id="2147483839" r:id="rId8"/>
    <p:sldLayoutId id="2147483840" r:id="rId9"/>
    <p:sldLayoutId id="2147483797" r:id="rId10"/>
    <p:sldLayoutId id="2147483796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800" b="1" kern="1200">
          <a:ln w="500">
            <a:solidFill>
              <a:schemeClr val="tx2">
                <a:shade val="20000"/>
                <a:satMod val="350000"/>
              </a:schemeClr>
            </a:solidFill>
          </a:ln>
          <a:solidFill>
            <a:srgbClr val="C9FBFF"/>
          </a:solidFill>
          <a:effectLst>
            <a:outerShdw blurRad="30000" dist="30000" dir="2700000" algn="tl" rotWithShape="0">
              <a:schemeClr val="bg2">
                <a:shade val="45000"/>
                <a:satMod val="150000"/>
                <a:alpha val="90000"/>
              </a:schemeClr>
            </a:out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800" b="1">
          <a:solidFill>
            <a:srgbClr val="C9FBFF"/>
          </a:solidFill>
          <a:latin typeface="Bookman Old Style" pitchFamily="18" charset="0"/>
        </a:defRPr>
      </a:lvl2pPr>
      <a:lvl3pPr algn="l" rtl="0" fontAlgn="base">
        <a:spcBef>
          <a:spcPct val="0"/>
        </a:spcBef>
        <a:spcAft>
          <a:spcPct val="0"/>
        </a:spcAft>
        <a:defRPr sz="4800" b="1">
          <a:solidFill>
            <a:srgbClr val="C9FBFF"/>
          </a:solidFill>
          <a:latin typeface="Bookman Old Style" pitchFamily="18" charset="0"/>
        </a:defRPr>
      </a:lvl3pPr>
      <a:lvl4pPr algn="l" rtl="0" fontAlgn="base">
        <a:spcBef>
          <a:spcPct val="0"/>
        </a:spcBef>
        <a:spcAft>
          <a:spcPct val="0"/>
        </a:spcAft>
        <a:defRPr sz="4800" b="1">
          <a:solidFill>
            <a:srgbClr val="C9FBFF"/>
          </a:solidFill>
          <a:latin typeface="Bookman Old Style" pitchFamily="18" charset="0"/>
        </a:defRPr>
      </a:lvl4pPr>
      <a:lvl5pPr algn="l" rtl="0" fontAlgn="base">
        <a:spcBef>
          <a:spcPct val="0"/>
        </a:spcBef>
        <a:spcAft>
          <a:spcPct val="0"/>
        </a:spcAft>
        <a:defRPr sz="4800" b="1">
          <a:solidFill>
            <a:srgbClr val="C9FBFF"/>
          </a:solidFill>
          <a:latin typeface="Bookman Old Style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800" b="1">
          <a:solidFill>
            <a:srgbClr val="C9FBFF"/>
          </a:solidFill>
          <a:latin typeface="Bookman Old Style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800" b="1">
          <a:solidFill>
            <a:srgbClr val="C9FBFF"/>
          </a:solidFill>
          <a:latin typeface="Bookman Old Style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800" b="1">
          <a:solidFill>
            <a:srgbClr val="C9FBFF"/>
          </a:solidFill>
          <a:latin typeface="Bookman Old Style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800" b="1">
          <a:solidFill>
            <a:srgbClr val="C9FBFF"/>
          </a:solidFill>
          <a:latin typeface="Bookman Old Style" pitchFamily="18" charset="0"/>
        </a:defRPr>
      </a:lvl9pPr>
    </p:titleStyle>
    <p:bodyStyle>
      <a:lvl1pPr marL="319088" indent="-319088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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630238" indent="-273050" algn="l" rtl="0" fontAlgn="base">
        <a:spcBef>
          <a:spcPct val="20000"/>
        </a:spcBef>
        <a:spcAft>
          <a:spcPct val="0"/>
        </a:spcAft>
        <a:buClr>
          <a:schemeClr val="accent2"/>
        </a:buClr>
        <a:buFont typeface="Wingdings 2" pitchFamily="18" charset="2"/>
        <a:buChar char="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22338" indent="-273050" algn="l" rtl="0" fontAlgn="base">
        <a:spcBef>
          <a:spcPct val="20000"/>
        </a:spcBef>
        <a:spcAft>
          <a:spcPct val="0"/>
        </a:spcAft>
        <a:buClr>
          <a:srgbClr val="CC0053"/>
        </a:buClr>
        <a:buFont typeface="Wingdings 2" pitchFamily="18" charset="2"/>
        <a:buChar char="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228600" algn="l" rtl="0" fontAlgn="base">
        <a:spcBef>
          <a:spcPct val="20000"/>
        </a:spcBef>
        <a:spcAft>
          <a:spcPct val="0"/>
        </a:spcAft>
        <a:buClr>
          <a:srgbClr val="EA950D"/>
        </a:buClr>
        <a:buFont typeface="Wingdings 2" pitchFamily="18" charset="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25575" indent="-228600" algn="l" rtl="0" fontAlgn="base">
        <a:spcBef>
          <a:spcPct val="20000"/>
        </a:spcBef>
        <a:spcAft>
          <a:spcPct val="0"/>
        </a:spcAft>
        <a:buClr>
          <a:srgbClr val="C800C8"/>
        </a:buClr>
        <a:buFont typeface="Wingdings 2" pitchFamily="18" charset="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73352" indent="-228600" algn="l" rtl="0" eaLnBrk="1" latinLnBrk="0" hangingPunct="1">
        <a:spcBef>
          <a:spcPct val="20000"/>
        </a:spcBef>
        <a:buClr>
          <a:schemeClr val="accent6"/>
        </a:buClr>
        <a:buFont typeface="Wingdings 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11096" indent="-228600" algn="l" rtl="0" eaLnBrk="1" latinLnBrk="0" hangingPunct="1">
        <a:spcBef>
          <a:spcPct val="20000"/>
        </a:spcBef>
        <a:buClr>
          <a:schemeClr val="tx2"/>
        </a:buClr>
        <a:buFont typeface="Wingdings 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21408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22576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142899"/>
            <a:ext cx="9144000" cy="5562705"/>
          </a:xfrm>
          <a:custGeom>
            <a:avLst/>
            <a:gdLst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25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10056" y="24231"/>
                  <a:pt x="0" y="2025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55000"/>
                  <a:satMod val="1800000"/>
                  <a:alpha val="55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Flowchart: Document 7"/>
          <p:cNvSpPr/>
          <p:nvPr/>
        </p:nvSpPr>
        <p:spPr>
          <a:xfrm rot="10800000">
            <a:off x="1" y="1341133"/>
            <a:ext cx="9144000" cy="4480425"/>
          </a:xfrm>
          <a:custGeom>
            <a:avLst/>
            <a:gdLst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03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8684" y="24776"/>
                  <a:pt x="0" y="2003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40000"/>
                  <a:satMod val="1900000"/>
                  <a:alpha val="30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524000"/>
          </a:xfrm>
          <a:prstGeom prst="rect">
            <a:avLst/>
          </a:prstGeom>
        </p:spPr>
        <p:txBody>
          <a:bodyPr vert="horz" lIns="0" tIns="9144" rIns="0" bIns="9144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4761" name="Text Placeholder 29"/>
          <p:cNvSpPr>
            <a:spLocks noGrp="1"/>
          </p:cNvSpPr>
          <p:nvPr>
            <p:ph type="body" idx="1"/>
          </p:nvPr>
        </p:nvSpPr>
        <p:spPr bwMode="auto">
          <a:xfrm>
            <a:off x="457200" y="2179638"/>
            <a:ext cx="82296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1981200" cy="365125"/>
          </a:xfrm>
          <a:prstGeom prst="rect">
            <a:avLst/>
          </a:prstGeom>
        </p:spPr>
        <p:txBody>
          <a:bodyPr vert="horz" anchor="b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rgbClr val="DEF2FA">
                    <a:shade val="50000"/>
                  </a:srgb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478D739-98AB-49A2-A17E-23BD32963F57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438400" y="6356350"/>
            <a:ext cx="2895600" cy="365125"/>
          </a:xfrm>
          <a:prstGeom prst="rect">
            <a:avLst/>
          </a:prstGeom>
        </p:spPr>
        <p:txBody>
          <a:bodyPr vert="horz" lIns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rgbClr val="DEF2FA">
                    <a:shade val="50000"/>
                  </a:srgb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356350"/>
            <a:ext cx="533400" cy="365125"/>
          </a:xfrm>
          <a:prstGeom prst="rect">
            <a:avLst/>
          </a:prstGeom>
        </p:spPr>
        <p:txBody>
          <a:bodyPr vert="horz" lIns="91440" rIns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400" smtClean="0">
                <a:solidFill>
                  <a:srgbClr val="DEF2FA">
                    <a:shade val="50000"/>
                  </a:srgb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714ED0B-02F1-4DAB-97C1-33BC145AFE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41" r:id="rId1"/>
    <p:sldLayoutId id="2147483809" r:id="rId2"/>
    <p:sldLayoutId id="2147483842" r:id="rId3"/>
    <p:sldLayoutId id="2147483808" r:id="rId4"/>
    <p:sldLayoutId id="2147483807" r:id="rId5"/>
    <p:sldLayoutId id="2147483806" r:id="rId6"/>
    <p:sldLayoutId id="2147483805" r:id="rId7"/>
    <p:sldLayoutId id="2147483843" r:id="rId8"/>
    <p:sldLayoutId id="2147483844" r:id="rId9"/>
    <p:sldLayoutId id="2147483804" r:id="rId10"/>
    <p:sldLayoutId id="2147483803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800" b="1" kern="1200">
          <a:ln w="500">
            <a:solidFill>
              <a:schemeClr val="tx2">
                <a:shade val="20000"/>
                <a:satMod val="350000"/>
              </a:schemeClr>
            </a:solidFill>
          </a:ln>
          <a:solidFill>
            <a:srgbClr val="C9FBFF"/>
          </a:solidFill>
          <a:effectLst>
            <a:outerShdw blurRad="30000" dist="30000" dir="2700000" algn="tl" rotWithShape="0">
              <a:schemeClr val="bg2">
                <a:shade val="45000"/>
                <a:satMod val="150000"/>
                <a:alpha val="90000"/>
              </a:schemeClr>
            </a:out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800" b="1">
          <a:solidFill>
            <a:srgbClr val="C9FBFF"/>
          </a:solidFill>
          <a:latin typeface="Bookman Old Style" pitchFamily="18" charset="0"/>
        </a:defRPr>
      </a:lvl2pPr>
      <a:lvl3pPr algn="l" rtl="0" fontAlgn="base">
        <a:spcBef>
          <a:spcPct val="0"/>
        </a:spcBef>
        <a:spcAft>
          <a:spcPct val="0"/>
        </a:spcAft>
        <a:defRPr sz="4800" b="1">
          <a:solidFill>
            <a:srgbClr val="C9FBFF"/>
          </a:solidFill>
          <a:latin typeface="Bookman Old Style" pitchFamily="18" charset="0"/>
        </a:defRPr>
      </a:lvl3pPr>
      <a:lvl4pPr algn="l" rtl="0" fontAlgn="base">
        <a:spcBef>
          <a:spcPct val="0"/>
        </a:spcBef>
        <a:spcAft>
          <a:spcPct val="0"/>
        </a:spcAft>
        <a:defRPr sz="4800" b="1">
          <a:solidFill>
            <a:srgbClr val="C9FBFF"/>
          </a:solidFill>
          <a:latin typeface="Bookman Old Style" pitchFamily="18" charset="0"/>
        </a:defRPr>
      </a:lvl4pPr>
      <a:lvl5pPr algn="l" rtl="0" fontAlgn="base">
        <a:spcBef>
          <a:spcPct val="0"/>
        </a:spcBef>
        <a:spcAft>
          <a:spcPct val="0"/>
        </a:spcAft>
        <a:defRPr sz="4800" b="1">
          <a:solidFill>
            <a:srgbClr val="C9FBFF"/>
          </a:solidFill>
          <a:latin typeface="Bookman Old Style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800" b="1">
          <a:solidFill>
            <a:srgbClr val="C9FBFF"/>
          </a:solidFill>
          <a:latin typeface="Bookman Old Style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800" b="1">
          <a:solidFill>
            <a:srgbClr val="C9FBFF"/>
          </a:solidFill>
          <a:latin typeface="Bookman Old Style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800" b="1">
          <a:solidFill>
            <a:srgbClr val="C9FBFF"/>
          </a:solidFill>
          <a:latin typeface="Bookman Old Style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800" b="1">
          <a:solidFill>
            <a:srgbClr val="C9FBFF"/>
          </a:solidFill>
          <a:latin typeface="Bookman Old Style" pitchFamily="18" charset="0"/>
        </a:defRPr>
      </a:lvl9pPr>
    </p:titleStyle>
    <p:bodyStyle>
      <a:lvl1pPr marL="319088" indent="-319088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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630238" indent="-273050" algn="l" rtl="0" fontAlgn="base">
        <a:spcBef>
          <a:spcPct val="20000"/>
        </a:spcBef>
        <a:spcAft>
          <a:spcPct val="0"/>
        </a:spcAft>
        <a:buClr>
          <a:schemeClr val="accent2"/>
        </a:buClr>
        <a:buFont typeface="Wingdings 2" pitchFamily="18" charset="2"/>
        <a:buChar char="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22338" indent="-273050" algn="l" rtl="0" fontAlgn="base">
        <a:spcBef>
          <a:spcPct val="20000"/>
        </a:spcBef>
        <a:spcAft>
          <a:spcPct val="0"/>
        </a:spcAft>
        <a:buClr>
          <a:srgbClr val="CC0053"/>
        </a:buClr>
        <a:buFont typeface="Wingdings 2" pitchFamily="18" charset="2"/>
        <a:buChar char="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228600" algn="l" rtl="0" fontAlgn="base">
        <a:spcBef>
          <a:spcPct val="20000"/>
        </a:spcBef>
        <a:spcAft>
          <a:spcPct val="0"/>
        </a:spcAft>
        <a:buClr>
          <a:srgbClr val="EA950D"/>
        </a:buClr>
        <a:buFont typeface="Wingdings 2" pitchFamily="18" charset="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25575" indent="-228600" algn="l" rtl="0" fontAlgn="base">
        <a:spcBef>
          <a:spcPct val="20000"/>
        </a:spcBef>
        <a:spcAft>
          <a:spcPct val="0"/>
        </a:spcAft>
        <a:buClr>
          <a:srgbClr val="C800C8"/>
        </a:buClr>
        <a:buFont typeface="Wingdings 2" pitchFamily="18" charset="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73352" indent="-228600" algn="l" rtl="0" eaLnBrk="1" latinLnBrk="0" hangingPunct="1">
        <a:spcBef>
          <a:spcPct val="20000"/>
        </a:spcBef>
        <a:buClr>
          <a:schemeClr val="accent6"/>
        </a:buClr>
        <a:buFont typeface="Wingdings 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11096" indent="-228600" algn="l" rtl="0" eaLnBrk="1" latinLnBrk="0" hangingPunct="1">
        <a:spcBef>
          <a:spcPct val="20000"/>
        </a:spcBef>
        <a:buClr>
          <a:schemeClr val="tx2"/>
        </a:buClr>
        <a:buFont typeface="Wingdings 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21408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22576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4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5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26" name="Object 2"/>
          <p:cNvGraphicFramePr>
            <a:graphicFrameLocks noGrp="1" noChangeAspect="1"/>
          </p:cNvGraphicFramePr>
          <p:nvPr>
            <p:ph idx="1"/>
          </p:nvPr>
        </p:nvGraphicFramePr>
        <p:xfrm>
          <a:off x="3175" y="-20638"/>
          <a:ext cx="9088438" cy="6815138"/>
        </p:xfrm>
        <a:graphic>
          <a:graphicData uri="http://schemas.openxmlformats.org/presentationml/2006/ole">
            <p:oleObj spid="_x0000_s1026" name="Prezentace" r:id="rId3" imgW="4004939" imgH="3003948" progId="PowerPoint.Show.8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332656"/>
            <a:ext cx="9144000" cy="2304256"/>
          </a:xfrm>
        </p:spPr>
        <p:txBody>
          <a:bodyPr>
            <a:no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7200" dirty="0" smtClean="0">
                <a:solidFill>
                  <a:schemeClr val="accent6">
                    <a:lumMod val="50000"/>
                  </a:schemeClr>
                </a:solidFill>
                <a:effectLst/>
              </a:rPr>
              <a:t>PROUDĚNÍ TEPLA</a:t>
            </a:r>
            <a:endParaRPr lang="cs-CZ" sz="7200" dirty="0">
              <a:solidFill>
                <a:schemeClr val="accent6">
                  <a:lumMod val="50000"/>
                </a:schemeClr>
              </a:solidFill>
              <a:effectLst/>
            </a:endParaRPr>
          </a:p>
        </p:txBody>
      </p:sp>
      <p:pic>
        <p:nvPicPr>
          <p:cNvPr id="2050" name="Picture 2" descr="C:\Users\ZSTREBON\AppData\Local\Microsoft\Windows\Temporary Internet Files\Content.IE5\JWNLB98A\MM900303440[1]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059113" y="3051175"/>
            <a:ext cx="3457575" cy="3111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152128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6600" dirty="0" smtClean="0">
                <a:solidFill>
                  <a:schemeClr val="accent6">
                    <a:lumMod val="50000"/>
                  </a:schemeClr>
                </a:solidFill>
                <a:effectLst/>
              </a:rPr>
              <a:t>Umíš odpovědět</a:t>
            </a:r>
            <a:endParaRPr lang="cs-CZ" sz="6600" dirty="0">
              <a:solidFill>
                <a:schemeClr val="accent6">
                  <a:lumMod val="50000"/>
                </a:schemeClr>
              </a:solidFill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950" y="1700213"/>
            <a:ext cx="9036050" cy="5157787"/>
          </a:xfrm>
        </p:spPr>
        <p:txBody>
          <a:bodyPr>
            <a:normAutofit/>
          </a:bodyPr>
          <a:lstStyle/>
          <a:p>
            <a:pPr marL="0" indent="0" algn="ctr">
              <a:buFont typeface="Wingdings 2" pitchFamily="18" charset="2"/>
              <a:buNone/>
            </a:pPr>
            <a:r>
              <a:rPr lang="cs-CZ" sz="10000" b="1" smtClean="0">
                <a:solidFill>
                  <a:srgbClr val="0000B0"/>
                </a:solidFill>
                <a:latin typeface="Bookman Old Style" pitchFamily="18" charset="0"/>
              </a:rPr>
              <a:t>?</a:t>
            </a:r>
          </a:p>
          <a:p>
            <a:pPr marL="0" indent="0" algn="ctr">
              <a:buFont typeface="Wingdings 2" pitchFamily="18" charset="2"/>
              <a:buNone/>
            </a:pPr>
            <a:endParaRPr lang="cs-CZ" sz="3600" b="1" smtClean="0">
              <a:solidFill>
                <a:srgbClr val="0000B0"/>
              </a:solidFill>
              <a:latin typeface="Bookman Old Style" pitchFamily="18" charset="0"/>
            </a:endParaRPr>
          </a:p>
          <a:p>
            <a:pPr marL="0" indent="0">
              <a:buFont typeface="Wingdings 2" pitchFamily="18" charset="2"/>
              <a:buNone/>
            </a:pPr>
            <a:r>
              <a:rPr lang="cs-CZ" sz="3600" b="1" smtClean="0">
                <a:solidFill>
                  <a:srgbClr val="0000B0"/>
                </a:solidFill>
                <a:latin typeface="Bookman Old Style" pitchFamily="18" charset="0"/>
              </a:rPr>
              <a:t>Kde se šíří teplo prouděním?</a:t>
            </a:r>
          </a:p>
          <a:p>
            <a:pPr marL="0" indent="0">
              <a:buFont typeface="Wingdings 2" pitchFamily="18" charset="2"/>
              <a:buNone/>
            </a:pPr>
            <a:r>
              <a:rPr lang="cs-CZ" sz="3600" b="1" smtClean="0">
                <a:solidFill>
                  <a:srgbClr val="0000B0"/>
                </a:solidFill>
                <a:latin typeface="Bookman Old Style" pitchFamily="18" charset="0"/>
              </a:rPr>
              <a:t>Kde se využívá proudění tepla?</a:t>
            </a:r>
          </a:p>
          <a:p>
            <a:pPr marL="0" indent="0">
              <a:buFont typeface="Wingdings 2" pitchFamily="18" charset="2"/>
              <a:buNone/>
            </a:pPr>
            <a:r>
              <a:rPr lang="cs-CZ" sz="3600" b="1" smtClean="0">
                <a:solidFill>
                  <a:srgbClr val="0000B0"/>
                </a:solidFill>
                <a:latin typeface="Bookman Old Style" pitchFamily="18" charset="0"/>
              </a:rPr>
              <a:t>Dovedeš vysvětlit princip ledničky?</a:t>
            </a:r>
          </a:p>
        </p:txBody>
      </p:sp>
      <p:pic>
        <p:nvPicPr>
          <p:cNvPr id="3074" name="Picture 2" descr="C:\Users\ZSTREBON\AppData\Local\Microsoft\Windows\Temporary Internet Files\Content.IE5\4ZR9VBDC\MC90016056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55650" y="1916113"/>
            <a:ext cx="1812925" cy="1627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5" name="Picture 3" descr="C:\Users\ZSTREBON\AppData\Local\Microsoft\Windows\Temporary Internet Files\Content.IE5\9LIJR6PS\MC90007878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577013" y="1700213"/>
            <a:ext cx="1931987" cy="1843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288" y="836613"/>
            <a:ext cx="8424862" cy="5616575"/>
          </a:xfrm>
        </p:spPr>
        <p:txBody>
          <a:bodyPr>
            <a:normAutofit/>
          </a:bodyPr>
          <a:lstStyle/>
          <a:p>
            <a:pPr>
              <a:buClr>
                <a:srgbClr val="0000B0"/>
              </a:buClr>
              <a:buFont typeface="Wingdings" pitchFamily="2" charset="2"/>
              <a:buChar char="§"/>
            </a:pPr>
            <a:r>
              <a:rPr lang="cs-CZ" sz="3600" b="1" smtClean="0">
                <a:solidFill>
                  <a:srgbClr val="0000B0"/>
                </a:solidFill>
                <a:latin typeface="Bookman Old Style" pitchFamily="18" charset="0"/>
              </a:rPr>
              <a:t>teplo se šíří prouděním pouze </a:t>
            </a:r>
            <a:r>
              <a:rPr lang="cs-CZ" sz="3600" b="1" smtClean="0">
                <a:solidFill>
                  <a:srgbClr val="0000B0"/>
                </a:solidFill>
                <a:latin typeface="Arial" charset="0"/>
              </a:rPr>
              <a:t>             </a:t>
            </a:r>
            <a:r>
              <a:rPr lang="cs-CZ" sz="3600" b="1" smtClean="0">
                <a:solidFill>
                  <a:srgbClr val="0000B0"/>
                </a:solidFill>
                <a:latin typeface="Bookman Old Style" pitchFamily="18" charset="0"/>
              </a:rPr>
              <a:t>u kapalin a plynů</a:t>
            </a:r>
          </a:p>
          <a:p>
            <a:pPr>
              <a:buClr>
                <a:srgbClr val="0000B0"/>
              </a:buClr>
              <a:buFont typeface="Wingdings" pitchFamily="2" charset="2"/>
              <a:buChar char="§"/>
            </a:pPr>
            <a:r>
              <a:rPr lang="cs-CZ" sz="3600" b="1" smtClean="0">
                <a:solidFill>
                  <a:srgbClr val="0000B0"/>
                </a:solidFill>
                <a:latin typeface="Bookman Old Style" pitchFamily="18" charset="0"/>
              </a:rPr>
              <a:t>zahřátá kapalina nebo plyn má menší hustotu a stoupá vzhůru</a:t>
            </a:r>
          </a:p>
        </p:txBody>
      </p:sp>
      <p:pic>
        <p:nvPicPr>
          <p:cNvPr id="5124" name="Picture 4" descr="C:\Users\ZSTREBON\AppData\Local\Microsoft\Windows\Temporary Internet Files\Content.IE5\DBOT6G0E\MP900437353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58888" y="4392613"/>
            <a:ext cx="2768600" cy="1846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5" name="Picture 5" descr="C:\Users\ZSTREBON\AppData\Local\Microsoft\Windows\Temporary Internet Files\Content.IE5\JWNLB98A\MC900160554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011863" y="4292600"/>
            <a:ext cx="2016125" cy="1946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288" y="692150"/>
            <a:ext cx="8291512" cy="5602288"/>
          </a:xfrm>
        </p:spPr>
        <p:txBody>
          <a:bodyPr>
            <a:normAutofit/>
          </a:bodyPr>
          <a:lstStyle/>
          <a:p>
            <a:pPr>
              <a:buClr>
                <a:srgbClr val="0000B0"/>
              </a:buClr>
              <a:buFont typeface="Wingdings" pitchFamily="2" charset="2"/>
              <a:buChar char="§"/>
            </a:pPr>
            <a:r>
              <a:rPr lang="cs-CZ" sz="3600" b="1" smtClean="0">
                <a:solidFill>
                  <a:srgbClr val="0000B0"/>
                </a:solidFill>
                <a:latin typeface="Bookman Old Style" pitchFamily="18" charset="0"/>
              </a:rPr>
              <a:t>na původní místo se dostává chladnější kapalina nebo plyn </a:t>
            </a:r>
            <a:r>
              <a:rPr lang="cs-CZ" sz="3600" b="1" smtClean="0">
                <a:solidFill>
                  <a:srgbClr val="0000B0"/>
                </a:solidFill>
                <a:latin typeface="Arial" charset="0"/>
              </a:rPr>
              <a:t>                 </a:t>
            </a:r>
            <a:r>
              <a:rPr lang="cs-CZ" sz="3600" b="1" smtClean="0">
                <a:solidFill>
                  <a:srgbClr val="0000B0"/>
                </a:solidFill>
                <a:latin typeface="Bookman Old Style" pitchFamily="18" charset="0"/>
              </a:rPr>
              <a:t>z horních vrstev a naopak</a:t>
            </a:r>
          </a:p>
          <a:p>
            <a:pPr>
              <a:buClr>
                <a:srgbClr val="0000B0"/>
              </a:buClr>
              <a:buFont typeface="Wingdings" pitchFamily="2" charset="2"/>
              <a:buChar char="§"/>
            </a:pPr>
            <a:r>
              <a:rPr lang="cs-CZ" sz="3600" b="1" smtClean="0">
                <a:solidFill>
                  <a:srgbClr val="0000B0"/>
                </a:solidFill>
                <a:latin typeface="Bookman Old Style" pitchFamily="18" charset="0"/>
              </a:rPr>
              <a:t>proudění nastane tehdy, pokud se kapalina ohřívá zdola nebo se ochlazuje shora </a:t>
            </a:r>
          </a:p>
          <a:p>
            <a:pPr>
              <a:buClr>
                <a:srgbClr val="0000B0"/>
              </a:buClr>
              <a:buFont typeface="Wingdings" pitchFamily="2" charset="2"/>
              <a:buChar char="§"/>
            </a:pPr>
            <a:endParaRPr lang="cs-CZ" sz="3600" b="1" smtClean="0">
              <a:solidFill>
                <a:srgbClr val="0000B0"/>
              </a:solidFill>
              <a:latin typeface="Bookman Old Style" pitchFamily="18" charset="0"/>
            </a:endParaRPr>
          </a:p>
          <a:p>
            <a:pPr>
              <a:buFont typeface="Wingdings 2" pitchFamily="18" charset="2"/>
              <a:buNone/>
            </a:pPr>
            <a:endParaRPr lang="cs-CZ" smtClean="0"/>
          </a:p>
        </p:txBody>
      </p:sp>
      <p:pic>
        <p:nvPicPr>
          <p:cNvPr id="4099" name="Picture 3" descr="C:\Users\ZSTREBON\AppData\Local\Microsoft\Windows\Temporary Internet Files\Content.IE5\DBOT6G0E\MC900250795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03975" y="4116388"/>
            <a:ext cx="1160463" cy="2439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0" name="Picture 4" descr="C:\Users\ZSTREBON\AppData\Local\Microsoft\Windows\Temporary Internet Files\Content.IE5\S7678PEZ\MC90021592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201738" y="4462463"/>
            <a:ext cx="2246312" cy="2011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807368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4400" dirty="0" smtClean="0">
                <a:solidFill>
                  <a:schemeClr val="accent6">
                    <a:lumMod val="50000"/>
                  </a:schemeClr>
                </a:solidFill>
                <a:effectLst/>
              </a:rPr>
              <a:t>Význam proudění v životě</a:t>
            </a:r>
            <a:endParaRPr lang="cs-CZ" sz="4400" dirty="0">
              <a:solidFill>
                <a:schemeClr val="accent6">
                  <a:lumMod val="50000"/>
                </a:schemeClr>
              </a:solidFill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288" y="1844675"/>
            <a:ext cx="8497887" cy="4824413"/>
          </a:xfrm>
        </p:spPr>
        <p:txBody>
          <a:bodyPr>
            <a:normAutofit/>
          </a:bodyPr>
          <a:lstStyle/>
          <a:p>
            <a:pPr marL="320040" indent="-320040" fontAlgn="auto">
              <a:spcAft>
                <a:spcPts val="0"/>
              </a:spcAft>
              <a:buClr>
                <a:schemeClr val="accent6">
                  <a:lumMod val="50000"/>
                </a:schemeClr>
              </a:buClr>
              <a:buFont typeface="Wingdings" pitchFamily="2" charset="2"/>
              <a:buChar char="ü"/>
              <a:defRPr/>
            </a:pPr>
            <a:r>
              <a:rPr lang="cs-CZ" sz="3600" b="1" dirty="0">
                <a:solidFill>
                  <a:schemeClr val="accent6">
                    <a:lumMod val="50000"/>
                  </a:schemeClr>
                </a:solidFill>
                <a:latin typeface="+mj-lt"/>
              </a:rPr>
              <a:t>p</a:t>
            </a: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  <a:latin typeface="+mj-lt"/>
              </a:rPr>
              <a:t>roudění vzduchu – vznik větru</a:t>
            </a:r>
          </a:p>
          <a:p>
            <a:pPr marL="320040" indent="-320040" fontAlgn="auto">
              <a:spcAft>
                <a:spcPts val="0"/>
              </a:spcAft>
              <a:buClr>
                <a:schemeClr val="accent6">
                  <a:lumMod val="50000"/>
                </a:schemeClr>
              </a:buClr>
              <a:buFont typeface="Wingdings" pitchFamily="2" charset="2"/>
              <a:buChar char="ü"/>
              <a:defRPr/>
            </a:pPr>
            <a:r>
              <a:rPr lang="cs-CZ" sz="3600" b="1" dirty="0">
                <a:solidFill>
                  <a:schemeClr val="accent6">
                    <a:lumMod val="50000"/>
                  </a:schemeClr>
                </a:solidFill>
                <a:latin typeface="+mj-lt"/>
              </a:rPr>
              <a:t>p</a:t>
            </a: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  <a:latin typeface="+mj-lt"/>
              </a:rPr>
              <a:t>ohyb vody v ústředním topení</a:t>
            </a:r>
          </a:p>
          <a:p>
            <a:pPr marL="320040" indent="-320040" fontAlgn="auto">
              <a:spcAft>
                <a:spcPts val="0"/>
              </a:spcAft>
              <a:buClr>
                <a:schemeClr val="accent6">
                  <a:lumMod val="50000"/>
                </a:schemeClr>
              </a:buClr>
              <a:buFont typeface="Wingdings" pitchFamily="2" charset="2"/>
              <a:buChar char="ü"/>
              <a:defRPr/>
            </a:pPr>
            <a:r>
              <a:rPr lang="cs-CZ" sz="3600" b="1" dirty="0">
                <a:solidFill>
                  <a:schemeClr val="accent6">
                    <a:lumMod val="50000"/>
                  </a:schemeClr>
                </a:solidFill>
                <a:latin typeface="+mj-lt"/>
              </a:rPr>
              <a:t>v</a:t>
            </a: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  <a:latin typeface="+mj-lt"/>
              </a:rPr>
              <a:t>ytápění v místnosti</a:t>
            </a:r>
          </a:p>
          <a:p>
            <a:pPr marL="320040" indent="-320040" fontAlgn="auto">
              <a:spcAft>
                <a:spcPts val="0"/>
              </a:spcAft>
              <a:buClr>
                <a:schemeClr val="accent6">
                  <a:lumMod val="50000"/>
                </a:schemeClr>
              </a:buClr>
              <a:buFont typeface="Wingdings" pitchFamily="2" charset="2"/>
              <a:buChar char="ü"/>
              <a:defRPr/>
            </a:pPr>
            <a:r>
              <a:rPr lang="cs-CZ" sz="3600" b="1" dirty="0">
                <a:solidFill>
                  <a:schemeClr val="accent6">
                    <a:lumMod val="50000"/>
                  </a:schemeClr>
                </a:solidFill>
                <a:latin typeface="+mj-lt"/>
              </a:rPr>
              <a:t>o</a:t>
            </a: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  <a:latin typeface="+mj-lt"/>
              </a:rPr>
              <a:t>hřívání a var vody</a:t>
            </a:r>
          </a:p>
          <a:p>
            <a:pPr marL="320040" indent="-320040" fontAlgn="auto">
              <a:spcAft>
                <a:spcPts val="0"/>
              </a:spcAft>
              <a:buClr>
                <a:schemeClr val="accent6">
                  <a:lumMod val="50000"/>
                </a:schemeClr>
              </a:buClr>
              <a:buFont typeface="Wingdings" pitchFamily="2" charset="2"/>
              <a:buChar char="ü"/>
              <a:defRPr/>
            </a:pPr>
            <a:r>
              <a:rPr lang="cs-CZ" sz="3600" b="1" dirty="0">
                <a:solidFill>
                  <a:schemeClr val="accent6">
                    <a:lumMod val="50000"/>
                  </a:schemeClr>
                </a:solidFill>
                <a:latin typeface="+mj-lt"/>
              </a:rPr>
              <a:t>o</a:t>
            </a: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  <a:latin typeface="+mj-lt"/>
              </a:rPr>
              <a:t>chlazování nápojů ledem</a:t>
            </a:r>
          </a:p>
          <a:p>
            <a:pPr marL="320040" indent="-320040" fontAlgn="auto">
              <a:spcAft>
                <a:spcPts val="0"/>
              </a:spcAft>
              <a:buClr>
                <a:schemeClr val="accent6">
                  <a:lumMod val="50000"/>
                </a:schemeClr>
              </a:buClr>
              <a:buFont typeface="Wingdings" pitchFamily="2" charset="2"/>
              <a:buChar char="ü"/>
              <a:defRPr/>
            </a:pPr>
            <a:r>
              <a:rPr lang="cs-CZ" sz="3600" b="1" dirty="0">
                <a:solidFill>
                  <a:schemeClr val="accent6">
                    <a:lumMod val="50000"/>
                  </a:schemeClr>
                </a:solidFill>
                <a:latin typeface="+mj-lt"/>
              </a:rPr>
              <a:t>m</a:t>
            </a: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  <a:latin typeface="+mj-lt"/>
              </a:rPr>
              <a:t>ořské proudy – Golfský proud</a:t>
            </a:r>
            <a:endParaRPr lang="cs-CZ" sz="3600" b="1" dirty="0">
              <a:solidFill>
                <a:schemeClr val="accent6">
                  <a:lumMod val="50000"/>
                </a:schemeClr>
              </a:solidFill>
              <a:latin typeface="+mj-lt"/>
            </a:endParaRPr>
          </a:p>
        </p:txBody>
      </p:sp>
      <p:pic>
        <p:nvPicPr>
          <p:cNvPr id="93187" name="Picture 2" descr="C:\Users\ZSTREBON\AppData\Local\Microsoft\Windows\Temporary Internet Files\Content.IE5\XJ5LUPFK\MC90028111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948488" y="3213100"/>
            <a:ext cx="2025650" cy="1909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 tmFilter="0, 0; .2, .5; .8, .5; 1, 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5" dur="250" autoRev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500" tmFilter="0, 0; .2, .5; .8, .5; 1, 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0" dur="250" autoRev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500" tmFilter="0, 0; .2, .5; .8, .5; 1, 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5" dur="250" autoRev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500" tmFilter="0, 0; .2, .5; .8, .5; 1, 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0" dur="250" autoRev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4" dur="500" tmFilter="0, 0; .2, .5; .8, .5; 1, 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5" dur="250" autoRev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9" dur="500" tmFilter="0, 0; .2, .5; .8, .5; 1, 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0" dur="250" autoRev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388" y="188913"/>
            <a:ext cx="8856662" cy="6480175"/>
          </a:xfrm>
        </p:spPr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  <a:latin typeface="+mj-lt"/>
              </a:rPr>
              <a:t>Použitá literatura a zdroje obrázků :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b="1" dirty="0">
              <a:solidFill>
                <a:schemeClr val="accent6">
                  <a:lumMod val="50000"/>
                </a:schemeClr>
              </a:solidFill>
              <a:latin typeface="+mj-lt"/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  <a:latin typeface="+mj-lt"/>
              </a:rPr>
              <a:t>1/ TESAŘ</a:t>
            </a:r>
            <a:r>
              <a:rPr lang="cs-CZ" sz="2000" b="1" dirty="0">
                <a:solidFill>
                  <a:schemeClr val="accent6">
                    <a:lumMod val="50000"/>
                  </a:schemeClr>
                </a:solidFill>
                <a:latin typeface="+mj-lt"/>
              </a:rPr>
              <a:t>, Jiří a František JÁCHYM. Fyzika 5 pro základní školu: Energie. 1. vydání. Praha: SPN, 2010. ISBN 978-80-7235-491-7. </a:t>
            </a:r>
            <a:endParaRPr lang="cs-CZ" sz="2000" b="1" dirty="0" smtClean="0">
              <a:solidFill>
                <a:schemeClr val="accent6">
                  <a:lumMod val="50000"/>
                </a:schemeClr>
              </a:solidFill>
              <a:latin typeface="+mj-lt"/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b="1" dirty="0">
              <a:solidFill>
                <a:schemeClr val="accent6">
                  <a:lumMod val="50000"/>
                </a:schemeClr>
              </a:solidFill>
              <a:latin typeface="+mj-lt"/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  <a:latin typeface="+mj-lt"/>
              </a:rPr>
              <a:t>2/ www.office.microsoft.com</a:t>
            </a:r>
            <a:endParaRPr lang="cs-CZ" sz="2000" b="1" dirty="0">
              <a:solidFill>
                <a:schemeClr val="accent6">
                  <a:lumMod val="50000"/>
                </a:schemeClr>
              </a:solidFill>
              <a:latin typeface="+mj-lt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ilk">
  <a:themeElements>
    <a:clrScheme name="Silk">
      <a:dk1>
        <a:srgbClr val="000000"/>
      </a:dk1>
      <a:lt1>
        <a:srgbClr val="FFFFFF"/>
      </a:lt1>
      <a:dk2>
        <a:srgbClr val="043988"/>
      </a:dk2>
      <a:lt2>
        <a:srgbClr val="92C2EB"/>
      </a:lt2>
      <a:accent1>
        <a:srgbClr val="836AAE"/>
      </a:accent1>
      <a:accent2>
        <a:srgbClr val="5DA577"/>
      </a:accent2>
      <a:accent3>
        <a:srgbClr val="678EB9"/>
      </a:accent3>
      <a:accent4>
        <a:srgbClr val="F7A611"/>
      </a:accent4>
      <a:accent5>
        <a:srgbClr val="A1AB38"/>
      </a:accent5>
      <a:accent6>
        <a:srgbClr val="C17790"/>
      </a:accent6>
      <a:hlink>
        <a:srgbClr val="DA5723"/>
      </a:hlink>
      <a:folHlink>
        <a:srgbClr val="226CA5"/>
      </a:folHlink>
    </a:clrScheme>
    <a:fontScheme name="Silk">
      <a:majorFont>
        <a:latin typeface="Arial"/>
        <a:ea typeface=""/>
        <a:cs typeface=""/>
        <a:font script="Jpan" typeface="ＭＳ Ｐゴシック"/>
        <a:font script="Hang" typeface="돋음"/>
        <a:font script="Hans" typeface="方正姚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돋음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ilk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20000"/>
                <a:satMod val="250000"/>
              </a:schemeClr>
            </a:gs>
            <a:gs pos="30000">
              <a:schemeClr val="phClr">
                <a:tint val="60000"/>
                <a:satMod val="250000"/>
              </a:schemeClr>
            </a:gs>
            <a:gs pos="50000">
              <a:schemeClr val="phClr">
                <a:tint val="57000"/>
                <a:satMod val="250000"/>
              </a:schemeClr>
            </a:gs>
            <a:gs pos="100000">
              <a:schemeClr val="phClr">
                <a:tint val="28000"/>
                <a:satMod val="250000"/>
              </a:schemeClr>
            </a:gs>
          </a:gsLst>
          <a:lin ang="7000000" scaled="1"/>
        </a:gradFill>
        <a:gradFill rotWithShape="1">
          <a:gsLst>
            <a:gs pos="0">
              <a:schemeClr val="phClr">
                <a:shade val="80000"/>
                <a:satMod val="200000"/>
              </a:schemeClr>
            </a:gs>
            <a:gs pos="30000">
              <a:schemeClr val="phClr">
                <a:shade val="20000"/>
                <a:satMod val="250000"/>
              </a:schemeClr>
            </a:gs>
            <a:gs pos="50000">
              <a:schemeClr val="phClr">
                <a:shade val="23000"/>
                <a:satMod val="250000"/>
              </a:schemeClr>
            </a:gs>
            <a:gs pos="60000">
              <a:schemeClr val="phClr">
                <a:shade val="29000"/>
                <a:satMod val="230000"/>
              </a:schemeClr>
            </a:gs>
            <a:gs pos="100000">
              <a:schemeClr val="phClr">
                <a:shade val="70000"/>
                <a:satMod val="200000"/>
              </a:schemeClr>
            </a:gs>
          </a:gsLst>
          <a:lin ang="7000000" scaled="1"/>
        </a:gradFill>
      </a:fillStyleLst>
      <a:lnStyleLst>
        <a:ln w="12700" cap="sq" cmpd="sng" algn="ctr">
          <a:solidFill>
            <a:schemeClr val="phClr"/>
          </a:solidFill>
          <a:prstDash val="solid"/>
        </a:ln>
        <a:ln w="25400" cap="sq" cmpd="sng" algn="ctr">
          <a:solidFill>
            <a:schemeClr val="phClr"/>
          </a:solidFill>
          <a:prstDash val="solid"/>
        </a:ln>
        <a:ln w="31750" cap="sq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27000" h="127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52400" h="381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50000"/>
                <a:satMod val="150000"/>
              </a:schemeClr>
            </a:gs>
            <a:gs pos="50000">
              <a:schemeClr val="phClr">
                <a:tint val="85000"/>
                <a:satMod val="140000"/>
              </a:schemeClr>
            </a:gs>
            <a:gs pos="100000">
              <a:schemeClr val="phClr">
                <a:shade val="50000"/>
                <a:satMod val="15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chemeClr val="phClr">
                <a:shade val="55000"/>
                <a:satMod val="150000"/>
              </a:schemeClr>
              <a:schemeClr val="phClr">
                <a:tint val="100"/>
                <a:satMod val="15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Deluxe">
  <a:themeElements>
    <a:clrScheme name="Infinity">
      <a:dk1>
        <a:sysClr val="windowText" lastClr="000000"/>
      </a:dk1>
      <a:lt1>
        <a:sysClr val="window" lastClr="FFFFFF"/>
      </a:lt1>
      <a:dk2>
        <a:srgbClr val="EABB00"/>
      </a:dk2>
      <a:lt2>
        <a:srgbClr val="DEF2FA"/>
      </a:lt2>
      <a:accent1>
        <a:srgbClr val="983DB1"/>
      </a:accent1>
      <a:accent2>
        <a:srgbClr val="47D147"/>
      </a:accent2>
      <a:accent3>
        <a:srgbClr val="CC0053"/>
      </a:accent3>
      <a:accent4>
        <a:srgbClr val="EA950D"/>
      </a:accent4>
      <a:accent5>
        <a:srgbClr val="C800C8"/>
      </a:accent5>
      <a:accent6>
        <a:srgbClr val="6161FF"/>
      </a:accent6>
      <a:hlink>
        <a:srgbClr val="755D00"/>
      </a:hlink>
      <a:folHlink>
        <a:srgbClr val="31AEE0"/>
      </a:folHlink>
    </a:clrScheme>
    <a:fontScheme name="Původ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eluxe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280000"/>
              </a:schemeClr>
            </a:gs>
            <a:gs pos="14000">
              <a:schemeClr val="phClr">
                <a:tint val="37000"/>
                <a:satMod val="250000"/>
              </a:schemeClr>
            </a:gs>
            <a:gs pos="45000">
              <a:schemeClr val="phClr">
                <a:tint val="53000"/>
                <a:satMod val="220000"/>
              </a:schemeClr>
            </a:gs>
            <a:gs pos="65000">
              <a:schemeClr val="phClr">
                <a:tint val="53000"/>
                <a:satMod val="220000"/>
              </a:schemeClr>
            </a:gs>
            <a:gs pos="86000">
              <a:schemeClr val="phClr">
                <a:tint val="42000"/>
                <a:satMod val="240000"/>
              </a:schemeClr>
            </a:gs>
            <a:gs pos="100000">
              <a:schemeClr val="phClr">
                <a:tint val="20000"/>
                <a:satMod val="23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5000"/>
                <a:satMod val="160000"/>
              </a:schemeClr>
            </a:gs>
            <a:gs pos="60000">
              <a:schemeClr val="phClr">
                <a:satMod val="150000"/>
              </a:schemeClr>
            </a:gs>
            <a:gs pos="100000">
              <a:schemeClr val="phClr">
                <a:tint val="75000"/>
                <a:satMod val="20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atMod val="14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  <a:effectStyle>
          <a:effectLst>
            <a:reflection blurRad="12700" stA="26000" endPos="28000" dist="38100" dir="5400000" sy="-100000"/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90500" h="1016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3000"/>
                <a:satMod val="1550000"/>
              </a:schemeClr>
            </a:gs>
            <a:gs pos="1000">
              <a:schemeClr val="phClr">
                <a:tint val="48000"/>
                <a:satMod val="155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r="210000" b="300000"/>
          </a:path>
        </a:gradFill>
        <a:gradFill rotWithShape="1">
          <a:gsLst>
            <a:gs pos="5000">
              <a:schemeClr val="phClr">
                <a:tint val="38000"/>
                <a:satMod val="1800000"/>
              </a:schemeClr>
            </a:gs>
            <a:gs pos="5000">
              <a:schemeClr val="phClr">
                <a:tint val="40000"/>
                <a:satMod val="180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l="20000" t="30000" r="135000" b="10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Deluxe">
  <a:themeElements>
    <a:clrScheme name="Infinity">
      <a:dk1>
        <a:sysClr val="windowText" lastClr="000000"/>
      </a:dk1>
      <a:lt1>
        <a:sysClr val="window" lastClr="FFFFFF"/>
      </a:lt1>
      <a:dk2>
        <a:srgbClr val="EABB00"/>
      </a:dk2>
      <a:lt2>
        <a:srgbClr val="DEF2FA"/>
      </a:lt2>
      <a:accent1>
        <a:srgbClr val="983DB1"/>
      </a:accent1>
      <a:accent2>
        <a:srgbClr val="47D147"/>
      </a:accent2>
      <a:accent3>
        <a:srgbClr val="CC0053"/>
      </a:accent3>
      <a:accent4>
        <a:srgbClr val="EA950D"/>
      </a:accent4>
      <a:accent5>
        <a:srgbClr val="C800C8"/>
      </a:accent5>
      <a:accent6>
        <a:srgbClr val="6161FF"/>
      </a:accent6>
      <a:hlink>
        <a:srgbClr val="755D00"/>
      </a:hlink>
      <a:folHlink>
        <a:srgbClr val="31AEE0"/>
      </a:folHlink>
    </a:clrScheme>
    <a:fontScheme name="Původ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eluxe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280000"/>
              </a:schemeClr>
            </a:gs>
            <a:gs pos="14000">
              <a:schemeClr val="phClr">
                <a:tint val="37000"/>
                <a:satMod val="250000"/>
              </a:schemeClr>
            </a:gs>
            <a:gs pos="45000">
              <a:schemeClr val="phClr">
                <a:tint val="53000"/>
                <a:satMod val="220000"/>
              </a:schemeClr>
            </a:gs>
            <a:gs pos="65000">
              <a:schemeClr val="phClr">
                <a:tint val="53000"/>
                <a:satMod val="220000"/>
              </a:schemeClr>
            </a:gs>
            <a:gs pos="86000">
              <a:schemeClr val="phClr">
                <a:tint val="42000"/>
                <a:satMod val="240000"/>
              </a:schemeClr>
            </a:gs>
            <a:gs pos="100000">
              <a:schemeClr val="phClr">
                <a:tint val="20000"/>
                <a:satMod val="23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5000"/>
                <a:satMod val="160000"/>
              </a:schemeClr>
            </a:gs>
            <a:gs pos="60000">
              <a:schemeClr val="phClr">
                <a:satMod val="150000"/>
              </a:schemeClr>
            </a:gs>
            <a:gs pos="100000">
              <a:schemeClr val="phClr">
                <a:tint val="75000"/>
                <a:satMod val="20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atMod val="14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  <a:effectStyle>
          <a:effectLst>
            <a:reflection blurRad="12700" stA="26000" endPos="28000" dist="38100" dir="5400000" sy="-100000"/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90500" h="1016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3000"/>
                <a:satMod val="1550000"/>
              </a:schemeClr>
            </a:gs>
            <a:gs pos="1000">
              <a:schemeClr val="phClr">
                <a:tint val="48000"/>
                <a:satMod val="155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r="210000" b="300000"/>
          </a:path>
        </a:gradFill>
        <a:gradFill rotWithShape="1">
          <a:gsLst>
            <a:gs pos="5000">
              <a:schemeClr val="phClr">
                <a:tint val="38000"/>
                <a:satMod val="1800000"/>
              </a:schemeClr>
            </a:gs>
            <a:gs pos="5000">
              <a:schemeClr val="phClr">
                <a:tint val="40000"/>
                <a:satMod val="180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l="20000" t="30000" r="135000" b="10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2_Deluxe">
  <a:themeElements>
    <a:clrScheme name="Infinity">
      <a:dk1>
        <a:sysClr val="windowText" lastClr="000000"/>
      </a:dk1>
      <a:lt1>
        <a:sysClr val="window" lastClr="FFFFFF"/>
      </a:lt1>
      <a:dk2>
        <a:srgbClr val="EABB00"/>
      </a:dk2>
      <a:lt2>
        <a:srgbClr val="DEF2FA"/>
      </a:lt2>
      <a:accent1>
        <a:srgbClr val="983DB1"/>
      </a:accent1>
      <a:accent2>
        <a:srgbClr val="47D147"/>
      </a:accent2>
      <a:accent3>
        <a:srgbClr val="CC0053"/>
      </a:accent3>
      <a:accent4>
        <a:srgbClr val="EA950D"/>
      </a:accent4>
      <a:accent5>
        <a:srgbClr val="C800C8"/>
      </a:accent5>
      <a:accent6>
        <a:srgbClr val="6161FF"/>
      </a:accent6>
      <a:hlink>
        <a:srgbClr val="755D00"/>
      </a:hlink>
      <a:folHlink>
        <a:srgbClr val="31AEE0"/>
      </a:folHlink>
    </a:clrScheme>
    <a:fontScheme name="Původ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eluxe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280000"/>
              </a:schemeClr>
            </a:gs>
            <a:gs pos="14000">
              <a:schemeClr val="phClr">
                <a:tint val="37000"/>
                <a:satMod val="250000"/>
              </a:schemeClr>
            </a:gs>
            <a:gs pos="45000">
              <a:schemeClr val="phClr">
                <a:tint val="53000"/>
                <a:satMod val="220000"/>
              </a:schemeClr>
            </a:gs>
            <a:gs pos="65000">
              <a:schemeClr val="phClr">
                <a:tint val="53000"/>
                <a:satMod val="220000"/>
              </a:schemeClr>
            </a:gs>
            <a:gs pos="86000">
              <a:schemeClr val="phClr">
                <a:tint val="42000"/>
                <a:satMod val="240000"/>
              </a:schemeClr>
            </a:gs>
            <a:gs pos="100000">
              <a:schemeClr val="phClr">
                <a:tint val="20000"/>
                <a:satMod val="23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5000"/>
                <a:satMod val="160000"/>
              </a:schemeClr>
            </a:gs>
            <a:gs pos="60000">
              <a:schemeClr val="phClr">
                <a:satMod val="150000"/>
              </a:schemeClr>
            </a:gs>
            <a:gs pos="100000">
              <a:schemeClr val="phClr">
                <a:tint val="75000"/>
                <a:satMod val="20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atMod val="14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  <a:effectStyle>
          <a:effectLst>
            <a:reflection blurRad="12700" stA="26000" endPos="28000" dist="38100" dir="5400000" sy="-100000"/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90500" h="1016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3000"/>
                <a:satMod val="1550000"/>
              </a:schemeClr>
            </a:gs>
            <a:gs pos="1000">
              <a:schemeClr val="phClr">
                <a:tint val="48000"/>
                <a:satMod val="155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r="210000" b="300000"/>
          </a:path>
        </a:gradFill>
        <a:gradFill rotWithShape="1">
          <a:gsLst>
            <a:gs pos="5000">
              <a:schemeClr val="phClr">
                <a:tint val="38000"/>
                <a:satMod val="1800000"/>
              </a:schemeClr>
            </a:gs>
            <a:gs pos="5000">
              <a:schemeClr val="phClr">
                <a:tint val="40000"/>
                <a:satMod val="180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l="20000" t="30000" r="135000" b="10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3_Deluxe">
  <a:themeElements>
    <a:clrScheme name="Infinity">
      <a:dk1>
        <a:sysClr val="windowText" lastClr="000000"/>
      </a:dk1>
      <a:lt1>
        <a:sysClr val="window" lastClr="FFFFFF"/>
      </a:lt1>
      <a:dk2>
        <a:srgbClr val="EABB00"/>
      </a:dk2>
      <a:lt2>
        <a:srgbClr val="DEF2FA"/>
      </a:lt2>
      <a:accent1>
        <a:srgbClr val="983DB1"/>
      </a:accent1>
      <a:accent2>
        <a:srgbClr val="47D147"/>
      </a:accent2>
      <a:accent3>
        <a:srgbClr val="CC0053"/>
      </a:accent3>
      <a:accent4>
        <a:srgbClr val="EA950D"/>
      </a:accent4>
      <a:accent5>
        <a:srgbClr val="C800C8"/>
      </a:accent5>
      <a:accent6>
        <a:srgbClr val="6161FF"/>
      </a:accent6>
      <a:hlink>
        <a:srgbClr val="755D00"/>
      </a:hlink>
      <a:folHlink>
        <a:srgbClr val="31AEE0"/>
      </a:folHlink>
    </a:clrScheme>
    <a:fontScheme name="Původ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eluxe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280000"/>
              </a:schemeClr>
            </a:gs>
            <a:gs pos="14000">
              <a:schemeClr val="phClr">
                <a:tint val="37000"/>
                <a:satMod val="250000"/>
              </a:schemeClr>
            </a:gs>
            <a:gs pos="45000">
              <a:schemeClr val="phClr">
                <a:tint val="53000"/>
                <a:satMod val="220000"/>
              </a:schemeClr>
            </a:gs>
            <a:gs pos="65000">
              <a:schemeClr val="phClr">
                <a:tint val="53000"/>
                <a:satMod val="220000"/>
              </a:schemeClr>
            </a:gs>
            <a:gs pos="86000">
              <a:schemeClr val="phClr">
                <a:tint val="42000"/>
                <a:satMod val="240000"/>
              </a:schemeClr>
            </a:gs>
            <a:gs pos="100000">
              <a:schemeClr val="phClr">
                <a:tint val="20000"/>
                <a:satMod val="23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5000"/>
                <a:satMod val="160000"/>
              </a:schemeClr>
            </a:gs>
            <a:gs pos="60000">
              <a:schemeClr val="phClr">
                <a:satMod val="150000"/>
              </a:schemeClr>
            </a:gs>
            <a:gs pos="100000">
              <a:schemeClr val="phClr">
                <a:tint val="75000"/>
                <a:satMod val="20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atMod val="14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  <a:effectStyle>
          <a:effectLst>
            <a:reflection blurRad="12700" stA="26000" endPos="28000" dist="38100" dir="5400000" sy="-100000"/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90500" h="1016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3000"/>
                <a:satMod val="1550000"/>
              </a:schemeClr>
            </a:gs>
            <a:gs pos="1000">
              <a:schemeClr val="phClr">
                <a:tint val="48000"/>
                <a:satMod val="155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r="210000" b="300000"/>
          </a:path>
        </a:gradFill>
        <a:gradFill rotWithShape="1">
          <a:gsLst>
            <a:gs pos="5000">
              <a:schemeClr val="phClr">
                <a:tint val="38000"/>
                <a:satMod val="1800000"/>
              </a:schemeClr>
            </a:gs>
            <a:gs pos="5000">
              <a:schemeClr val="phClr">
                <a:tint val="40000"/>
                <a:satMod val="180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l="20000" t="30000" r="135000" b="10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4_Deluxe">
  <a:themeElements>
    <a:clrScheme name="Infinity">
      <a:dk1>
        <a:sysClr val="windowText" lastClr="000000"/>
      </a:dk1>
      <a:lt1>
        <a:sysClr val="window" lastClr="FFFFFF"/>
      </a:lt1>
      <a:dk2>
        <a:srgbClr val="EABB00"/>
      </a:dk2>
      <a:lt2>
        <a:srgbClr val="DEF2FA"/>
      </a:lt2>
      <a:accent1>
        <a:srgbClr val="983DB1"/>
      </a:accent1>
      <a:accent2>
        <a:srgbClr val="47D147"/>
      </a:accent2>
      <a:accent3>
        <a:srgbClr val="CC0053"/>
      </a:accent3>
      <a:accent4>
        <a:srgbClr val="EA950D"/>
      </a:accent4>
      <a:accent5>
        <a:srgbClr val="C800C8"/>
      </a:accent5>
      <a:accent6>
        <a:srgbClr val="6161FF"/>
      </a:accent6>
      <a:hlink>
        <a:srgbClr val="755D00"/>
      </a:hlink>
      <a:folHlink>
        <a:srgbClr val="31AEE0"/>
      </a:folHlink>
    </a:clrScheme>
    <a:fontScheme name="Původ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eluxe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280000"/>
              </a:schemeClr>
            </a:gs>
            <a:gs pos="14000">
              <a:schemeClr val="phClr">
                <a:tint val="37000"/>
                <a:satMod val="250000"/>
              </a:schemeClr>
            </a:gs>
            <a:gs pos="45000">
              <a:schemeClr val="phClr">
                <a:tint val="53000"/>
                <a:satMod val="220000"/>
              </a:schemeClr>
            </a:gs>
            <a:gs pos="65000">
              <a:schemeClr val="phClr">
                <a:tint val="53000"/>
                <a:satMod val="220000"/>
              </a:schemeClr>
            </a:gs>
            <a:gs pos="86000">
              <a:schemeClr val="phClr">
                <a:tint val="42000"/>
                <a:satMod val="240000"/>
              </a:schemeClr>
            </a:gs>
            <a:gs pos="100000">
              <a:schemeClr val="phClr">
                <a:tint val="20000"/>
                <a:satMod val="23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5000"/>
                <a:satMod val="160000"/>
              </a:schemeClr>
            </a:gs>
            <a:gs pos="60000">
              <a:schemeClr val="phClr">
                <a:satMod val="150000"/>
              </a:schemeClr>
            </a:gs>
            <a:gs pos="100000">
              <a:schemeClr val="phClr">
                <a:tint val="75000"/>
                <a:satMod val="20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atMod val="14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  <a:effectStyle>
          <a:effectLst>
            <a:reflection blurRad="12700" stA="26000" endPos="28000" dist="38100" dir="5400000" sy="-100000"/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90500" h="1016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3000"/>
                <a:satMod val="1550000"/>
              </a:schemeClr>
            </a:gs>
            <a:gs pos="1000">
              <a:schemeClr val="phClr">
                <a:tint val="48000"/>
                <a:satMod val="155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r="210000" b="300000"/>
          </a:path>
        </a:gradFill>
        <a:gradFill rotWithShape="1">
          <a:gsLst>
            <a:gs pos="5000">
              <a:schemeClr val="phClr">
                <a:tint val="38000"/>
                <a:satMod val="1800000"/>
              </a:schemeClr>
            </a:gs>
            <a:gs pos="5000">
              <a:schemeClr val="phClr">
                <a:tint val="40000"/>
                <a:satMod val="180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l="20000" t="30000" r="135000" b="100000"/>
          </a:path>
        </a:grad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5_Deluxe">
  <a:themeElements>
    <a:clrScheme name="Infinity">
      <a:dk1>
        <a:sysClr val="windowText" lastClr="000000"/>
      </a:dk1>
      <a:lt1>
        <a:sysClr val="window" lastClr="FFFFFF"/>
      </a:lt1>
      <a:dk2>
        <a:srgbClr val="EABB00"/>
      </a:dk2>
      <a:lt2>
        <a:srgbClr val="DEF2FA"/>
      </a:lt2>
      <a:accent1>
        <a:srgbClr val="983DB1"/>
      </a:accent1>
      <a:accent2>
        <a:srgbClr val="47D147"/>
      </a:accent2>
      <a:accent3>
        <a:srgbClr val="CC0053"/>
      </a:accent3>
      <a:accent4>
        <a:srgbClr val="EA950D"/>
      </a:accent4>
      <a:accent5>
        <a:srgbClr val="C800C8"/>
      </a:accent5>
      <a:accent6>
        <a:srgbClr val="6161FF"/>
      </a:accent6>
      <a:hlink>
        <a:srgbClr val="755D00"/>
      </a:hlink>
      <a:folHlink>
        <a:srgbClr val="31AEE0"/>
      </a:folHlink>
    </a:clrScheme>
    <a:fontScheme name="Původ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eluxe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280000"/>
              </a:schemeClr>
            </a:gs>
            <a:gs pos="14000">
              <a:schemeClr val="phClr">
                <a:tint val="37000"/>
                <a:satMod val="250000"/>
              </a:schemeClr>
            </a:gs>
            <a:gs pos="45000">
              <a:schemeClr val="phClr">
                <a:tint val="53000"/>
                <a:satMod val="220000"/>
              </a:schemeClr>
            </a:gs>
            <a:gs pos="65000">
              <a:schemeClr val="phClr">
                <a:tint val="53000"/>
                <a:satMod val="220000"/>
              </a:schemeClr>
            </a:gs>
            <a:gs pos="86000">
              <a:schemeClr val="phClr">
                <a:tint val="42000"/>
                <a:satMod val="240000"/>
              </a:schemeClr>
            </a:gs>
            <a:gs pos="100000">
              <a:schemeClr val="phClr">
                <a:tint val="20000"/>
                <a:satMod val="23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5000"/>
                <a:satMod val="160000"/>
              </a:schemeClr>
            </a:gs>
            <a:gs pos="60000">
              <a:schemeClr val="phClr">
                <a:satMod val="150000"/>
              </a:schemeClr>
            </a:gs>
            <a:gs pos="100000">
              <a:schemeClr val="phClr">
                <a:tint val="75000"/>
                <a:satMod val="20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atMod val="14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  <a:effectStyle>
          <a:effectLst>
            <a:reflection blurRad="12700" stA="26000" endPos="28000" dist="38100" dir="5400000" sy="-100000"/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90500" h="1016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3000"/>
                <a:satMod val="1550000"/>
              </a:schemeClr>
            </a:gs>
            <a:gs pos="1000">
              <a:schemeClr val="phClr">
                <a:tint val="48000"/>
                <a:satMod val="155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r="210000" b="300000"/>
          </a:path>
        </a:gradFill>
        <a:gradFill rotWithShape="1">
          <a:gsLst>
            <a:gs pos="5000">
              <a:schemeClr val="phClr">
                <a:tint val="38000"/>
                <a:satMod val="1800000"/>
              </a:schemeClr>
            </a:gs>
            <a:gs pos="5000">
              <a:schemeClr val="phClr">
                <a:tint val="40000"/>
                <a:satMod val="180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l="20000" t="30000" r="135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108</Words>
  <Application>Microsoft Office PowerPoint</Application>
  <PresentationFormat>On-screen Show (4:3)</PresentationFormat>
  <Paragraphs>20</Paragraphs>
  <Slides>7</Slides>
  <Notes>0</Notes>
  <HiddenSlides>0</HiddenSlides>
  <MMClips>0</MMClips>
  <ScaleCrop>false</ScaleCrop>
  <HeadingPairs>
    <vt:vector size="8" baseType="variant">
      <vt:variant>
        <vt:lpstr>Použitá písma</vt:lpstr>
      </vt:variant>
      <vt:variant>
        <vt:i4>7</vt:i4>
      </vt:variant>
      <vt:variant>
        <vt:lpstr>Šablona návrhu</vt:lpstr>
      </vt:variant>
      <vt:variant>
        <vt:i4>42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57" baseType="lpstr">
      <vt:lpstr>Arial</vt:lpstr>
      <vt:lpstr>Wingdings 2</vt:lpstr>
      <vt:lpstr>Wingdings 3</vt:lpstr>
      <vt:lpstr>Calibri</vt:lpstr>
      <vt:lpstr>Bookman Old Style</vt:lpstr>
      <vt:lpstr>Gill Sans MT</vt:lpstr>
      <vt:lpstr>Wingdings</vt:lpstr>
      <vt:lpstr>Silk</vt:lpstr>
      <vt:lpstr>Deluxe</vt:lpstr>
      <vt:lpstr>1_Deluxe</vt:lpstr>
      <vt:lpstr>2_Deluxe</vt:lpstr>
      <vt:lpstr>3_Deluxe</vt:lpstr>
      <vt:lpstr>4_Deluxe</vt:lpstr>
      <vt:lpstr>5_Deluxe</vt:lpstr>
      <vt:lpstr>Silk</vt:lpstr>
      <vt:lpstr>Silk</vt:lpstr>
      <vt:lpstr>Silk</vt:lpstr>
      <vt:lpstr>Silk</vt:lpstr>
      <vt:lpstr>Silk</vt:lpstr>
      <vt:lpstr>Silk</vt:lpstr>
      <vt:lpstr>Silk</vt:lpstr>
      <vt:lpstr>Silk</vt:lpstr>
      <vt:lpstr>Silk</vt:lpstr>
      <vt:lpstr>Silk</vt:lpstr>
      <vt:lpstr>Silk</vt:lpstr>
      <vt:lpstr>Deluxe</vt:lpstr>
      <vt:lpstr>Deluxe</vt:lpstr>
      <vt:lpstr>Deluxe</vt:lpstr>
      <vt:lpstr>Deluxe</vt:lpstr>
      <vt:lpstr>1_Deluxe</vt:lpstr>
      <vt:lpstr>1_Deluxe</vt:lpstr>
      <vt:lpstr>1_Deluxe</vt:lpstr>
      <vt:lpstr>1_Deluxe</vt:lpstr>
      <vt:lpstr>2_Deluxe</vt:lpstr>
      <vt:lpstr>2_Deluxe</vt:lpstr>
      <vt:lpstr>2_Deluxe</vt:lpstr>
      <vt:lpstr>2_Deluxe</vt:lpstr>
      <vt:lpstr>3_Deluxe</vt:lpstr>
      <vt:lpstr>3_Deluxe</vt:lpstr>
      <vt:lpstr>3_Deluxe</vt:lpstr>
      <vt:lpstr>3_Deluxe</vt:lpstr>
      <vt:lpstr>4_Deluxe</vt:lpstr>
      <vt:lpstr>4_Deluxe</vt:lpstr>
      <vt:lpstr>4_Deluxe</vt:lpstr>
      <vt:lpstr>4_Deluxe</vt:lpstr>
      <vt:lpstr>5_Deluxe</vt:lpstr>
      <vt:lpstr>5_Deluxe</vt:lpstr>
      <vt:lpstr>5_Deluxe</vt:lpstr>
      <vt:lpstr>5_Deluxe</vt:lpstr>
      <vt:lpstr>Prezentace</vt:lpstr>
      <vt:lpstr>Snímek 1</vt:lpstr>
      <vt:lpstr>Snímek 2</vt:lpstr>
      <vt:lpstr>Snímek 3</vt:lpstr>
      <vt:lpstr>Snímek 4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ZSTREBON</dc:creator>
  <cp:lastModifiedBy>DUM</cp:lastModifiedBy>
  <cp:revision>2</cp:revision>
  <dcterms:created xsi:type="dcterms:W3CDTF">2012-01-28T16:27:31Z</dcterms:created>
  <dcterms:modified xsi:type="dcterms:W3CDTF">2012-06-10T12:53:02Z</dcterms:modified>
</cp:coreProperties>
</file>