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ppt" ContentType="application/vnd.ms-powerpoi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7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  <p:sldMasterId id="2147483696" r:id="rId4"/>
    <p:sldMasterId id="2147483708" r:id="rId5"/>
    <p:sldMasterId id="2147483720" r:id="rId6"/>
    <p:sldMasterId id="2147483732" r:id="rId7"/>
  </p:sldMasterIdLst>
  <p:sldIdLst>
    <p:sldId id="257" r:id="rId8"/>
    <p:sldId id="258" r:id="rId9"/>
    <p:sldId id="259" r:id="rId10"/>
    <p:sldId id="260" r:id="rId11"/>
    <p:sldId id="261" r:id="rId12"/>
    <p:sldId id="262" r:id="rId13"/>
    <p:sldId id="263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1.xml"/><Relationship Id="rId13" Type="http://schemas.openxmlformats.org/officeDocument/2006/relationships/slide" Target="slides/slide6.xml"/><Relationship Id="rId18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5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4.xml"/><Relationship Id="rId5" Type="http://schemas.openxmlformats.org/officeDocument/2006/relationships/slideMaster" Target="slideMasters/slideMaster5.xml"/><Relationship Id="rId15" Type="http://schemas.openxmlformats.org/officeDocument/2006/relationships/presProps" Target="presProps.xml"/><Relationship Id="rId10" Type="http://schemas.openxmlformats.org/officeDocument/2006/relationships/slide" Target="slides/slide3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2.xml"/><Relationship Id="rId14" Type="http://schemas.openxmlformats.org/officeDocument/2006/relationships/slide" Target="slides/slide7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DC6CC721-1165-4DB6-8704-F0BCD8C2EDF0}" type="datetimeFigureOut">
              <a:rPr lang="cs-CZ"/>
              <a:pPr>
                <a:defRPr/>
              </a:pPr>
              <a:t>28.1.2012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3BCB66AC-98AC-494B-AC70-AE0C650313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99634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CED06ABD-363D-4EB7-9D25-D2A3F807DDAD}" type="datetimeFigureOut">
              <a:rPr lang="cs-CZ"/>
              <a:pPr>
                <a:defRPr/>
              </a:pPr>
              <a:t>28.1.2012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EACE0A81-DB2D-46B9-B2D1-4AF6E60A54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94662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AE9B341B-60E6-43AC-BB0B-AD7DF98BB6D6}" type="datetimeFigureOut">
              <a:rPr lang="cs-CZ"/>
              <a:pPr>
                <a:defRPr/>
              </a:pPr>
              <a:t>28.1.2012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FD0CF563-676A-4B6C-8DFD-9F92860042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61169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F4F5FCAA-84C4-41CD-A2F5-BB6C495F7925}" type="datetimeFigureOut">
              <a:rPr lang="cs-CZ"/>
              <a:pPr>
                <a:defRPr/>
              </a:pPr>
              <a:t>28.1.2012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02954C96-F883-4631-AE19-F2B272586A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3197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0ADBC8F7-3BD6-4982-AD31-B86984D396AD}" type="datetimeFigureOut">
              <a:rPr lang="cs-CZ"/>
              <a:pPr>
                <a:defRPr/>
              </a:pPr>
              <a:t>28.1.2012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74EDA895-2A2C-4292-A2A0-6773425356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89064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086EDE6F-29B2-48BD-951C-CEBF02322E0D}" type="datetimeFigureOut">
              <a:rPr lang="cs-CZ"/>
              <a:pPr>
                <a:defRPr/>
              </a:pPr>
              <a:t>28.1.2012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AE6A682E-F883-4F69-AB4C-B8E20CAE9A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70335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B366FCA4-B57A-4615-9FAC-5D707206930E}" type="datetimeFigureOut">
              <a:rPr lang="cs-CZ"/>
              <a:pPr>
                <a:defRPr/>
              </a:pPr>
              <a:t>28.1.2012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8EBFB5ED-65C8-47F5-856E-A112D281A3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00407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B7FE4004-D887-4BC9-93EE-6F942C3468A8}" type="datetimeFigureOut">
              <a:rPr lang="cs-CZ"/>
              <a:pPr>
                <a:defRPr/>
              </a:pPr>
              <a:t>28.1.2012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BA5144EC-5BD4-4135-A155-006C3EC592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44785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2"/>
          <p:cNvSpPr/>
          <p:nvPr/>
        </p:nvSpPr>
        <p:spPr>
          <a:xfrm rot="21172883" flipH="1">
            <a:off x="4068763" y="1312863"/>
            <a:ext cx="3673475" cy="3673475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dirty="0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6" name="Rectangle 10"/>
          <p:cNvSpPr/>
          <p:nvPr/>
        </p:nvSpPr>
        <p:spPr>
          <a:xfrm rot="21435926" flipH="1">
            <a:off x="4044950" y="1268413"/>
            <a:ext cx="3673475" cy="3673475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dirty="0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7" name="Rectangle 9"/>
          <p:cNvSpPr/>
          <p:nvPr/>
        </p:nvSpPr>
        <p:spPr>
          <a:xfrm>
            <a:off x="4065588" y="1252538"/>
            <a:ext cx="3840162" cy="3840162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dirty="0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8" name="Rectangle 7"/>
          <p:cNvSpPr/>
          <p:nvPr/>
        </p:nvSpPr>
        <p:spPr>
          <a:xfrm rot="293056">
            <a:off x="4124325" y="1181100"/>
            <a:ext cx="3978275" cy="3978275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dirty="0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EE1027DD-CC4B-4C79-B9FE-E15A440D8199}" type="datetimeFigureOut">
              <a:rPr lang="cs-CZ"/>
              <a:pPr>
                <a:defRPr/>
              </a:pPr>
              <a:t>28.1.2012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C4A453DE-F5F5-471D-84F8-E2C67BBEFF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69757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5A0A7515-5ECC-4FE8-B60A-A834CA0269DB}" type="datetimeFigureOut">
              <a:rPr lang="cs-CZ"/>
              <a:pPr>
                <a:defRPr/>
              </a:pPr>
              <a:t>28.1.2012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352D551C-F18C-4517-9811-4C4A8464FB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29900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FE5C9A67-3F4D-4AA2-939F-9BF9D01A80E0}" type="datetimeFigureOut">
              <a:rPr lang="cs-CZ"/>
              <a:pPr>
                <a:defRPr/>
              </a:pPr>
              <a:t>28.1.2012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DAB6C0E7-3DFA-4E66-AC5F-9424588D52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608595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D019A-EA2C-423D-8DEF-5ECC87CC4BA0}" type="datetimeFigureOut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28.1.2012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6AD4C-F6AC-4E35-97BF-C9F029F17B77}" type="slidenum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60064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D019A-EA2C-423D-8DEF-5ECC87CC4BA0}" type="datetimeFigureOut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28.1.2012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6AD4C-F6AC-4E35-97BF-C9F029F17B77}" type="slidenum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791766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D019A-EA2C-423D-8DEF-5ECC87CC4BA0}" type="datetimeFigureOut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28.1.2012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6AD4C-F6AC-4E35-97BF-C9F029F17B77}" type="slidenum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452820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D019A-EA2C-423D-8DEF-5ECC87CC4BA0}" type="datetimeFigureOut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28.1.2012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6AD4C-F6AC-4E35-97BF-C9F029F17B77}" type="slidenum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89155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D019A-EA2C-423D-8DEF-5ECC87CC4BA0}" type="datetimeFigureOut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28.1.2012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6AD4C-F6AC-4E35-97BF-C9F029F17B77}" type="slidenum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667741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D019A-EA2C-423D-8DEF-5ECC87CC4BA0}" type="datetimeFigureOut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28.1.2012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6AD4C-F6AC-4E35-97BF-C9F029F17B77}" type="slidenum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713243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D019A-EA2C-423D-8DEF-5ECC87CC4BA0}" type="datetimeFigureOut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28.1.2012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6AD4C-F6AC-4E35-97BF-C9F029F17B77}" type="slidenum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168758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D019A-EA2C-423D-8DEF-5ECC87CC4BA0}" type="datetimeFigureOut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28.1.2012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6AD4C-F6AC-4E35-97BF-C9F029F17B77}" type="slidenum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515383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D019A-EA2C-423D-8DEF-5ECC87CC4BA0}" type="datetimeFigureOut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28.1.2012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0376AD4C-F6AC-4E35-97BF-C9F029F17B77}" type="slidenum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770790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D019A-EA2C-423D-8DEF-5ECC87CC4BA0}" type="datetimeFigureOut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28.1.2012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6AD4C-F6AC-4E35-97BF-C9F029F17B77}" type="slidenum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055792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D019A-EA2C-423D-8DEF-5ECC87CC4BA0}" type="datetimeFigureOut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28.1.2012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6AD4C-F6AC-4E35-97BF-C9F029F17B77}" type="slidenum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547336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D019A-EA2C-423D-8DEF-5ECC87CC4BA0}" type="datetimeFigureOut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28.1.2012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6AD4C-F6AC-4E35-97BF-C9F029F17B77}" type="slidenum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921160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D019A-EA2C-423D-8DEF-5ECC87CC4BA0}" type="datetimeFigureOut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28.1.2012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6AD4C-F6AC-4E35-97BF-C9F029F17B77}" type="slidenum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742627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D019A-EA2C-423D-8DEF-5ECC87CC4BA0}" type="datetimeFigureOut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28.1.2012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6AD4C-F6AC-4E35-97BF-C9F029F17B77}" type="slidenum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26828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D019A-EA2C-423D-8DEF-5ECC87CC4BA0}" type="datetimeFigureOut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28.1.2012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6AD4C-F6AC-4E35-97BF-C9F029F17B77}" type="slidenum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012300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D019A-EA2C-423D-8DEF-5ECC87CC4BA0}" type="datetimeFigureOut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28.1.2012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6AD4C-F6AC-4E35-97BF-C9F029F17B77}" type="slidenum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289579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D019A-EA2C-423D-8DEF-5ECC87CC4BA0}" type="datetimeFigureOut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28.1.2012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6AD4C-F6AC-4E35-97BF-C9F029F17B77}" type="slidenum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868593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D019A-EA2C-423D-8DEF-5ECC87CC4BA0}" type="datetimeFigureOut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28.1.2012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6AD4C-F6AC-4E35-97BF-C9F029F17B77}" type="slidenum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13876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D019A-EA2C-423D-8DEF-5ECC87CC4BA0}" type="datetimeFigureOut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28.1.2012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6AD4C-F6AC-4E35-97BF-C9F029F17B77}" type="slidenum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752465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D019A-EA2C-423D-8DEF-5ECC87CC4BA0}" type="datetimeFigureOut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28.1.2012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0376AD4C-F6AC-4E35-97BF-C9F029F17B77}" type="slidenum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61407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D019A-EA2C-423D-8DEF-5ECC87CC4BA0}" type="datetimeFigureOut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28.1.2012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6AD4C-F6AC-4E35-97BF-C9F029F17B77}" type="slidenum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624614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D019A-EA2C-423D-8DEF-5ECC87CC4BA0}" type="datetimeFigureOut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28.1.2012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6AD4C-F6AC-4E35-97BF-C9F029F17B77}" type="slidenum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598433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D019A-EA2C-423D-8DEF-5ECC87CC4BA0}" type="datetimeFigureOut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28.1.2012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6AD4C-F6AC-4E35-97BF-C9F029F17B77}" type="slidenum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7149394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D019A-EA2C-423D-8DEF-5ECC87CC4BA0}" type="datetimeFigureOut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28.1.2012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6AD4C-F6AC-4E35-97BF-C9F029F17B77}" type="slidenum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029171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D019A-EA2C-423D-8DEF-5ECC87CC4BA0}" type="datetimeFigureOut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28.1.2012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6AD4C-F6AC-4E35-97BF-C9F029F17B77}" type="slidenum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579425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D019A-EA2C-423D-8DEF-5ECC87CC4BA0}" type="datetimeFigureOut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28.1.2012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6AD4C-F6AC-4E35-97BF-C9F029F17B77}" type="slidenum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755512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D019A-EA2C-423D-8DEF-5ECC87CC4BA0}" type="datetimeFigureOut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28.1.2012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6AD4C-F6AC-4E35-97BF-C9F029F17B77}" type="slidenum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4099926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D019A-EA2C-423D-8DEF-5ECC87CC4BA0}" type="datetimeFigureOut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28.1.2012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6AD4C-F6AC-4E35-97BF-C9F029F17B77}" type="slidenum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293120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D019A-EA2C-423D-8DEF-5ECC87CC4BA0}" type="datetimeFigureOut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28.1.2012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6AD4C-F6AC-4E35-97BF-C9F029F17B77}" type="slidenum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761605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D019A-EA2C-423D-8DEF-5ECC87CC4BA0}" type="datetimeFigureOut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28.1.2012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6AD4C-F6AC-4E35-97BF-C9F029F17B77}" type="slidenum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74244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D019A-EA2C-423D-8DEF-5ECC87CC4BA0}" type="datetimeFigureOut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28.1.2012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0376AD4C-F6AC-4E35-97BF-C9F029F17B77}" type="slidenum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049805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D019A-EA2C-423D-8DEF-5ECC87CC4BA0}" type="datetimeFigureOut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28.1.2012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6AD4C-F6AC-4E35-97BF-C9F029F17B77}" type="slidenum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040002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D019A-EA2C-423D-8DEF-5ECC87CC4BA0}" type="datetimeFigureOut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28.1.2012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6AD4C-F6AC-4E35-97BF-C9F029F17B77}" type="slidenum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4775746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D019A-EA2C-423D-8DEF-5ECC87CC4BA0}" type="datetimeFigureOut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28.1.2012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6AD4C-F6AC-4E35-97BF-C9F029F17B77}" type="slidenum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65512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D019A-EA2C-423D-8DEF-5ECC87CC4BA0}" type="datetimeFigureOut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28.1.2012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6AD4C-F6AC-4E35-97BF-C9F029F17B77}" type="slidenum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7668635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D019A-EA2C-423D-8DEF-5ECC87CC4BA0}" type="datetimeFigureOut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28.1.2012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6AD4C-F6AC-4E35-97BF-C9F029F17B77}" type="slidenum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4828686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D019A-EA2C-423D-8DEF-5ECC87CC4BA0}" type="datetimeFigureOut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28.1.2012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6AD4C-F6AC-4E35-97BF-C9F029F17B77}" type="slidenum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2478914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D019A-EA2C-423D-8DEF-5ECC87CC4BA0}" type="datetimeFigureOut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28.1.2012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6AD4C-F6AC-4E35-97BF-C9F029F17B77}" type="slidenum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2635616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D019A-EA2C-423D-8DEF-5ECC87CC4BA0}" type="datetimeFigureOut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28.1.2012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6AD4C-F6AC-4E35-97BF-C9F029F17B77}" type="slidenum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8393901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D019A-EA2C-423D-8DEF-5ECC87CC4BA0}" type="datetimeFigureOut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28.1.2012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6AD4C-F6AC-4E35-97BF-C9F029F17B77}" type="slidenum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7286321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D019A-EA2C-423D-8DEF-5ECC87CC4BA0}" type="datetimeFigureOut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28.1.2012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6AD4C-F6AC-4E35-97BF-C9F029F17B77}" type="slidenum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4588392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D019A-EA2C-423D-8DEF-5ECC87CC4BA0}" type="datetimeFigureOut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28.1.2012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0376AD4C-F6AC-4E35-97BF-C9F029F17B77}" type="slidenum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2321841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D019A-EA2C-423D-8DEF-5ECC87CC4BA0}" type="datetimeFigureOut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28.1.2012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6AD4C-F6AC-4E35-97BF-C9F029F17B77}" type="slidenum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8457536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D019A-EA2C-423D-8DEF-5ECC87CC4BA0}" type="datetimeFigureOut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28.1.2012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6AD4C-F6AC-4E35-97BF-C9F029F17B77}" type="slidenum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0749112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D019A-EA2C-423D-8DEF-5ECC87CC4BA0}" type="datetimeFigureOut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28.1.2012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6AD4C-F6AC-4E35-97BF-C9F029F17B77}" type="slidenum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3783999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D019A-EA2C-423D-8DEF-5ECC87CC4BA0}" type="datetimeFigureOut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28.1.2012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6AD4C-F6AC-4E35-97BF-C9F029F17B77}" type="slidenum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9498283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D019A-EA2C-423D-8DEF-5ECC87CC4BA0}" type="datetimeFigureOut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28.1.2012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6AD4C-F6AC-4E35-97BF-C9F029F17B77}" type="slidenum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0443846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D019A-EA2C-423D-8DEF-5ECC87CC4BA0}" type="datetimeFigureOut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28.1.2012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6AD4C-F6AC-4E35-97BF-C9F029F17B77}" type="slidenum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65354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D019A-EA2C-423D-8DEF-5ECC87CC4BA0}" type="datetimeFigureOut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28.1.2012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6AD4C-F6AC-4E35-97BF-C9F029F17B77}" type="slidenum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5942489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D019A-EA2C-423D-8DEF-5ECC87CC4BA0}" type="datetimeFigureOut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28.1.2012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6AD4C-F6AC-4E35-97BF-C9F029F17B77}" type="slidenum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7286775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D019A-EA2C-423D-8DEF-5ECC87CC4BA0}" type="datetimeFigureOut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28.1.2012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6AD4C-F6AC-4E35-97BF-C9F029F17B77}" type="slidenum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3062636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D019A-EA2C-423D-8DEF-5ECC87CC4BA0}" type="datetimeFigureOut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28.1.2012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6AD4C-F6AC-4E35-97BF-C9F029F17B77}" type="slidenum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4292706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D019A-EA2C-423D-8DEF-5ECC87CC4BA0}" type="datetimeFigureOut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28.1.2012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0376AD4C-F6AC-4E35-97BF-C9F029F17B77}" type="slidenum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9245665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D019A-EA2C-423D-8DEF-5ECC87CC4BA0}" type="datetimeFigureOut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28.1.2012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6AD4C-F6AC-4E35-97BF-C9F029F17B77}" type="slidenum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7925590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D019A-EA2C-423D-8DEF-5ECC87CC4BA0}" type="datetimeFigureOut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28.1.2012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6AD4C-F6AC-4E35-97BF-C9F029F17B77}" type="slidenum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4829158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D019A-EA2C-423D-8DEF-5ECC87CC4BA0}" type="datetimeFigureOut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28.1.2012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6AD4C-F6AC-4E35-97BF-C9F029F17B77}" type="slidenum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40993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D019A-EA2C-423D-8DEF-5ECC87CC4BA0}" type="datetimeFigureOut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28.1.2012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6AD4C-F6AC-4E35-97BF-C9F029F17B77}" type="slidenum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5535702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D019A-EA2C-423D-8DEF-5ECC87CC4BA0}" type="datetimeFigureOut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28.1.2012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6AD4C-F6AC-4E35-97BF-C9F029F17B77}" type="slidenum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0486050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D019A-EA2C-423D-8DEF-5ECC87CC4BA0}" type="datetimeFigureOut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28.1.2012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6AD4C-F6AC-4E35-97BF-C9F029F17B77}" type="slidenum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2408744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D019A-EA2C-423D-8DEF-5ECC87CC4BA0}" type="datetimeFigureOut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28.1.2012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6AD4C-F6AC-4E35-97BF-C9F029F17B77}" type="slidenum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7150041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D019A-EA2C-423D-8DEF-5ECC87CC4BA0}" type="datetimeFigureOut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28.1.2012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6AD4C-F6AC-4E35-97BF-C9F029F17B77}" type="slidenum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2334369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D019A-EA2C-423D-8DEF-5ECC87CC4BA0}" type="datetimeFigureOut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28.1.2012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6AD4C-F6AC-4E35-97BF-C9F029F17B77}" type="slidenum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7165399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D019A-EA2C-423D-8DEF-5ECC87CC4BA0}" type="datetimeFigureOut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28.1.2012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6AD4C-F6AC-4E35-97BF-C9F029F17B77}" type="slidenum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155966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D019A-EA2C-423D-8DEF-5ECC87CC4BA0}" type="datetimeFigureOut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28.1.2012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0376AD4C-F6AC-4E35-97BF-C9F029F17B77}" type="slidenum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4050919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D019A-EA2C-423D-8DEF-5ECC87CC4BA0}" type="datetimeFigureOut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28.1.2012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6AD4C-F6AC-4E35-97BF-C9F029F17B77}" type="slidenum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4513905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D019A-EA2C-423D-8DEF-5ECC87CC4BA0}" type="datetimeFigureOut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28.1.2012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6AD4C-F6AC-4E35-97BF-C9F029F17B77}" type="slidenum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27840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4.xml"/><Relationship Id="rId3" Type="http://schemas.openxmlformats.org/officeDocument/2006/relationships/slideLayout" Target="../slideLayouts/slideLayout69.xml"/><Relationship Id="rId7" Type="http://schemas.openxmlformats.org/officeDocument/2006/relationships/slideLayout" Target="../slideLayouts/slideLayout73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11" Type="http://schemas.openxmlformats.org/officeDocument/2006/relationships/slideLayout" Target="../slideLayouts/slideLayout77.xml"/><Relationship Id="rId5" Type="http://schemas.openxmlformats.org/officeDocument/2006/relationships/slideLayout" Target="../slideLayouts/slideLayout71.xml"/><Relationship Id="rId10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0.xml"/><Relationship Id="rId9" Type="http://schemas.openxmlformats.org/officeDocument/2006/relationships/slideLayout" Target="../slideLayouts/slideLayout7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1027" name="Rectangle 3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smtClean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fontAlgn="auto">
              <a:spcBef>
                <a:spcPts val="0"/>
              </a:spcBef>
              <a:spcAft>
                <a:spcPts val="0"/>
              </a:spcAft>
              <a:defRPr sz="1100">
                <a:solidFill>
                  <a:srgbClr val="000000"/>
                </a:solidFill>
                <a:latin typeface="Arial"/>
                <a:cs typeface="+mn-cs"/>
              </a:defRPr>
            </a:lvl1pPr>
          </a:lstStyle>
          <a:p>
            <a:pPr>
              <a:defRPr/>
            </a:pPr>
            <a:fld id="{34EC47FF-D3ED-41EE-8393-372931EE7B64}" type="datetimeFigureOut">
              <a:rPr lang="cs-CZ"/>
              <a:pPr>
                <a:defRPr/>
              </a:pPr>
              <a:t>28.1.2012</a:t>
            </a:fld>
            <a:endParaRPr lang="cs-CZ"/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100">
                <a:solidFill>
                  <a:srgbClr val="000000"/>
                </a:solidFill>
                <a:latin typeface="Arial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 fontAlgn="auto">
              <a:spcBef>
                <a:spcPts val="0"/>
              </a:spcBef>
              <a:spcAft>
                <a:spcPts val="0"/>
              </a:spcAft>
              <a:defRPr sz="1100">
                <a:solidFill>
                  <a:srgbClr val="000000"/>
                </a:solidFill>
                <a:latin typeface="Arial"/>
                <a:cs typeface="+mn-cs"/>
              </a:defRPr>
            </a:lvl1pPr>
          </a:lstStyle>
          <a:p>
            <a:pPr>
              <a:defRPr/>
            </a:pPr>
            <a:fld id="{93E1F533-F98B-4B19-BD0D-A2042F8DC0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8066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0" fontAlgn="base" latinLnBrk="1" hangingPunct="0">
        <a:spcBef>
          <a:spcPct val="0"/>
        </a:spcBef>
        <a:spcAft>
          <a:spcPct val="0"/>
        </a:spcAft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Arial" charset="0"/>
          <a:ea typeface="+mj-ea"/>
          <a:cs typeface="+mj-cs"/>
        </a:defRPr>
      </a:lvl1pPr>
      <a:lvl2pPr algn="l" rtl="0" eaLnBrk="0" fontAlgn="base" latinLnBrk="1" hangingPunct="0">
        <a:spcBef>
          <a:spcPct val="0"/>
        </a:spcBef>
        <a:spcAft>
          <a:spcPct val="0"/>
        </a:spcAft>
        <a:defRPr sz="4500" b="1">
          <a:solidFill>
            <a:schemeClr val="tx2"/>
          </a:solidFill>
          <a:latin typeface="Arial" charset="0"/>
        </a:defRPr>
      </a:lvl2pPr>
      <a:lvl3pPr algn="l" rtl="0" eaLnBrk="0" fontAlgn="base" latinLnBrk="1" hangingPunct="0">
        <a:spcBef>
          <a:spcPct val="0"/>
        </a:spcBef>
        <a:spcAft>
          <a:spcPct val="0"/>
        </a:spcAft>
        <a:defRPr sz="4500" b="1">
          <a:solidFill>
            <a:schemeClr val="tx2"/>
          </a:solidFill>
          <a:latin typeface="Arial" charset="0"/>
        </a:defRPr>
      </a:lvl3pPr>
      <a:lvl4pPr algn="l" rtl="0" eaLnBrk="0" fontAlgn="base" latinLnBrk="1" hangingPunct="0">
        <a:spcBef>
          <a:spcPct val="0"/>
        </a:spcBef>
        <a:spcAft>
          <a:spcPct val="0"/>
        </a:spcAft>
        <a:defRPr sz="4500" b="1">
          <a:solidFill>
            <a:schemeClr val="tx2"/>
          </a:solidFill>
          <a:latin typeface="Arial" charset="0"/>
        </a:defRPr>
      </a:lvl4pPr>
      <a:lvl5pPr algn="l" rtl="0" eaLnBrk="0" fontAlgn="base" latinLnBrk="1" hangingPunct="0">
        <a:spcBef>
          <a:spcPct val="0"/>
        </a:spcBef>
        <a:spcAft>
          <a:spcPct val="0"/>
        </a:spcAft>
        <a:defRPr sz="4500" b="1">
          <a:solidFill>
            <a:schemeClr val="tx2"/>
          </a:solidFill>
          <a:latin typeface="Arial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2588" indent="-273050" algn="l" rtl="0" eaLnBrk="0" fontAlgn="base" latinLnBrk="1" hangingPunct="0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Arial" charset="0"/>
          <a:ea typeface="+mn-ea"/>
          <a:cs typeface="+mn-cs"/>
        </a:defRPr>
      </a:lvl1pPr>
      <a:lvl2pPr marL="676275" indent="-228600" algn="l" rtl="0" eaLnBrk="0" fontAlgn="base" latinLnBrk="1" hangingPunct="0">
        <a:spcBef>
          <a:spcPct val="20000"/>
        </a:spcBef>
        <a:spcAft>
          <a:spcPct val="0"/>
        </a:spcAft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Arial" charset="0"/>
          <a:ea typeface="+mn-ea"/>
          <a:cs typeface="+mn-cs"/>
        </a:defRPr>
      </a:lvl2pPr>
      <a:lvl3pPr marL="931863" indent="-228600" algn="l" rtl="0" eaLnBrk="0" fontAlgn="base" latinLnBrk="1" hangingPunct="0">
        <a:spcBef>
          <a:spcPct val="20000"/>
        </a:spcBef>
        <a:spcAft>
          <a:spcPct val="0"/>
        </a:spcAft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Arial" charset="0"/>
          <a:ea typeface="+mn-ea"/>
          <a:cs typeface="+mn-cs"/>
        </a:defRPr>
      </a:lvl3pPr>
      <a:lvl4pPr marL="1196975" indent="-228600" algn="l" rtl="0" eaLnBrk="0" fontAlgn="base" latinLnBrk="1" hangingPunct="0">
        <a:spcBef>
          <a:spcPct val="20000"/>
        </a:spcBef>
        <a:spcAft>
          <a:spcPct val="0"/>
        </a:spcAft>
        <a:buClr>
          <a:schemeClr val="tx2"/>
        </a:buClr>
        <a:buFont typeface="Wingdings 2" pitchFamily="18" charset="2"/>
        <a:buChar char=""/>
        <a:defRPr>
          <a:solidFill>
            <a:schemeClr val="tx1"/>
          </a:solidFill>
          <a:latin typeface="Arial" charset="0"/>
          <a:ea typeface="+mn-ea"/>
          <a:cs typeface="+mn-cs"/>
        </a:defRPr>
      </a:lvl4pPr>
      <a:lvl5pPr marL="1462088" indent="-228600" algn="l" rtl="0" eaLnBrk="0" fontAlgn="base" latinLnBrk="1" hangingPunct="0">
        <a:spcBef>
          <a:spcPct val="20000"/>
        </a:spcBef>
        <a:spcAft>
          <a:spcPct val="0"/>
        </a:spcAft>
        <a:buClr>
          <a:schemeClr val="tx2"/>
        </a:buClr>
        <a:buFont typeface="Wingdings 2" pitchFamily="18" charset="2"/>
        <a:buChar char=""/>
        <a:defRPr>
          <a:solidFill>
            <a:schemeClr val="tx1"/>
          </a:solidFill>
          <a:latin typeface="Arial" charset="0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E8FD019A-EA2C-423D-8DEF-5ECC87CC4BA0}" type="datetimeFigureOut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28.1.2012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376AD4C-F6AC-4E35-97BF-C9F029F17B77}" type="slidenum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574864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E8FD019A-EA2C-423D-8DEF-5ECC87CC4BA0}" type="datetimeFigureOut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28.1.2012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376AD4C-F6AC-4E35-97BF-C9F029F17B77}" type="slidenum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445420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E8FD019A-EA2C-423D-8DEF-5ECC87CC4BA0}" type="datetimeFigureOut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28.1.2012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376AD4C-F6AC-4E35-97BF-C9F029F17B77}" type="slidenum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976402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E8FD019A-EA2C-423D-8DEF-5ECC87CC4BA0}" type="datetimeFigureOut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28.1.2012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376AD4C-F6AC-4E35-97BF-C9F029F17B77}" type="slidenum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266478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E8FD019A-EA2C-423D-8DEF-5ECC87CC4BA0}" type="datetimeFigureOut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28.1.2012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376AD4C-F6AC-4E35-97BF-C9F029F17B77}" type="slidenum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973531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E8FD019A-EA2C-423D-8DEF-5ECC87CC4BA0}" type="datetimeFigureOut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28.1.2012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376AD4C-F6AC-4E35-97BF-C9F029F17B77}" type="slidenum">
              <a:rPr lang="cs-CZ" smtClean="0">
                <a:solidFill>
                  <a:srgbClr val="DEF2FA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DEF2FA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231299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Prezentace_aplikace_Microsoft_PowerPoint_97_20031.ppt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7.xml"/><Relationship Id="rId4" Type="http://schemas.openxmlformats.org/officeDocument/2006/relationships/image" Target="../media/image8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5602" name="Zástupný symbol pro obsah 3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75690356"/>
              </p:ext>
            </p:extLst>
          </p:nvPr>
        </p:nvGraphicFramePr>
        <p:xfrm>
          <a:off x="3175" y="-20638"/>
          <a:ext cx="9088438" cy="68151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Prezentace" r:id="rId3" imgW="4004939" imgH="3003948" progId="PowerPoint.Show.8">
                  <p:embed/>
                </p:oleObj>
              </mc:Choice>
              <mc:Fallback>
                <p:oleObj name="Prezentace" r:id="rId3" imgW="4004939" imgH="3003948" progId="PowerPoint.Show.8">
                  <p:embed/>
                  <p:pic>
                    <p:nvPicPr>
                      <p:cNvPr id="0" name="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175" y="-20638"/>
                        <a:ext cx="9088438" cy="68151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577922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914400"/>
            <a:ext cx="8928992" cy="1143000"/>
          </a:xfrm>
        </p:spPr>
        <p:txBody>
          <a:bodyPr>
            <a:normAutofit/>
          </a:bodyPr>
          <a:lstStyle/>
          <a:p>
            <a:pPr algn="ctr"/>
            <a:r>
              <a:rPr lang="cs-CZ" sz="7200" dirty="0" smtClean="0">
                <a:solidFill>
                  <a:schemeClr val="accent6">
                    <a:lumMod val="50000"/>
                  </a:schemeClr>
                </a:solidFill>
                <a:effectLst/>
              </a:rPr>
              <a:t>TEPELNÉ ZÁŘENÍ</a:t>
            </a:r>
            <a:endParaRPr lang="cs-CZ" sz="7200" dirty="0">
              <a:solidFill>
                <a:schemeClr val="accent6">
                  <a:lumMod val="50000"/>
                </a:schemeClr>
              </a:solidFill>
              <a:effectLst/>
            </a:endParaRPr>
          </a:p>
        </p:txBody>
      </p:sp>
      <p:pic>
        <p:nvPicPr>
          <p:cNvPr id="2050" name="Picture 2" descr="C:\Users\ZSTREBON\AppData\Local\Microsoft\Windows\Temporary Internet Files\Content.IE5\XJ5LUPFK\MP90017902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3200" y="3140968"/>
            <a:ext cx="3657600" cy="2401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7880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152128"/>
          </a:xfrm>
        </p:spPr>
        <p:txBody>
          <a:bodyPr>
            <a:normAutofit/>
          </a:bodyPr>
          <a:lstStyle/>
          <a:p>
            <a:pPr algn="ctr"/>
            <a:r>
              <a:rPr lang="cs-CZ" sz="6600" dirty="0" smtClean="0">
                <a:solidFill>
                  <a:schemeClr val="accent6">
                    <a:lumMod val="50000"/>
                  </a:schemeClr>
                </a:solidFill>
                <a:effectLst/>
              </a:rPr>
              <a:t>Umíš odpovědět</a:t>
            </a:r>
            <a:endParaRPr lang="cs-CZ" sz="6600" dirty="0">
              <a:solidFill>
                <a:schemeClr val="accent6">
                  <a:lumMod val="50000"/>
                </a:schemeClr>
              </a:solidFill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700808"/>
            <a:ext cx="9036496" cy="515719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10000" b="1" dirty="0" smtClean="0">
                <a:solidFill>
                  <a:schemeClr val="accent6">
                    <a:lumMod val="50000"/>
                  </a:schemeClr>
                </a:solidFill>
                <a:latin typeface="+mj-lt"/>
              </a:rPr>
              <a:t>?</a:t>
            </a:r>
          </a:p>
          <a:p>
            <a:pPr marL="0" indent="0" algn="ctr">
              <a:buNone/>
            </a:pPr>
            <a:endParaRPr lang="cs-CZ" sz="3600" b="1" dirty="0" smtClean="0">
              <a:solidFill>
                <a:schemeClr val="accent6">
                  <a:lumMod val="50000"/>
                </a:schemeClr>
              </a:solidFill>
              <a:latin typeface="+mj-lt"/>
            </a:endParaRPr>
          </a:p>
          <a:p>
            <a:pPr marL="0" indent="0">
              <a:buNone/>
            </a:pP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latin typeface="+mj-lt"/>
              </a:rPr>
              <a:t>Kde se šíří teplo zářením?</a:t>
            </a:r>
          </a:p>
          <a:p>
            <a:pPr marL="0" indent="0">
              <a:buNone/>
            </a:pP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latin typeface="+mj-lt"/>
              </a:rPr>
              <a:t>Kde se využívá tepelného záření ? </a:t>
            </a:r>
          </a:p>
          <a:p>
            <a:pPr marL="0" indent="0">
              <a:buNone/>
            </a:pP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latin typeface="+mj-lt"/>
              </a:rPr>
              <a:t>Vysvětlíš princip termosky ?</a:t>
            </a:r>
            <a:endParaRPr lang="cs-CZ" sz="3600" b="1" dirty="0">
              <a:solidFill>
                <a:schemeClr val="accent6">
                  <a:lumMod val="50000"/>
                </a:schemeClr>
              </a:solidFill>
              <a:latin typeface="+mj-lt"/>
            </a:endParaRPr>
          </a:p>
        </p:txBody>
      </p:sp>
      <p:pic>
        <p:nvPicPr>
          <p:cNvPr id="4098" name="Picture 2" descr="C:\Users\ZSTREBON\AppData\Local\Microsoft\Windows\Temporary Internet Files\Content.IE5\DBOT6G0E\MC9004109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9402" y="1700808"/>
            <a:ext cx="2071145" cy="20747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ZSTREBON\AppData\Local\Microsoft\Windows\Temporary Internet Files\Content.IE5\VNE1GDJN\MC90022905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194" y="1700808"/>
            <a:ext cx="2160240" cy="19393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7663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548680"/>
            <a:ext cx="8820472" cy="5745757"/>
          </a:xfrm>
        </p:spPr>
        <p:txBody>
          <a:bodyPr>
            <a:normAutofit/>
          </a:bodyPr>
          <a:lstStyle/>
          <a:p>
            <a:pPr>
              <a:buClr>
                <a:schemeClr val="accent6">
                  <a:lumMod val="50000"/>
                </a:schemeClr>
              </a:buClr>
              <a:buFont typeface="Wingdings" pitchFamily="2" charset="2"/>
              <a:buChar char="q"/>
            </a:pP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latin typeface="+mj-lt"/>
              </a:rPr>
              <a:t> všechna tělesa vyzařují teplo</a:t>
            </a:r>
          </a:p>
          <a:p>
            <a:pPr marL="0" indent="0">
              <a:buClr>
                <a:schemeClr val="accent6">
                  <a:lumMod val="50000"/>
                </a:schemeClr>
              </a:buClr>
              <a:buNone/>
            </a:pP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latin typeface="+mj-lt"/>
              </a:rPr>
              <a:t>/ tepelné záření – tzv. infračervené</a:t>
            </a:r>
          </a:p>
          <a:p>
            <a:pPr>
              <a:buClr>
                <a:schemeClr val="accent6">
                  <a:lumMod val="50000"/>
                </a:schemeClr>
              </a:buClr>
              <a:buFont typeface="Wingdings" pitchFamily="2" charset="2"/>
              <a:buChar char="q"/>
            </a:pPr>
            <a:r>
              <a:rPr lang="cs-CZ" sz="3600" b="1" dirty="0">
                <a:solidFill>
                  <a:schemeClr val="accent6">
                    <a:lumMod val="50000"/>
                  </a:schemeClr>
                </a:solidFill>
                <a:latin typeface="+mj-lt"/>
              </a:rPr>
              <a:t> 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latin typeface="+mj-lt"/>
              </a:rPr>
              <a:t>teplejší těleso vyzáří vice záření   </a:t>
            </a:r>
          </a:p>
          <a:p>
            <a:pPr marL="0" indent="0">
              <a:buClr>
                <a:schemeClr val="accent6">
                  <a:lumMod val="50000"/>
                </a:schemeClr>
              </a:buClr>
              <a:buNone/>
            </a:pPr>
            <a:r>
              <a:rPr lang="cs-CZ" sz="3600" b="1" dirty="0">
                <a:solidFill>
                  <a:schemeClr val="accent6">
                    <a:lumMod val="50000"/>
                  </a:schemeClr>
                </a:solidFill>
                <a:latin typeface="+mj-lt"/>
              </a:rPr>
              <a:t> 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latin typeface="+mj-lt"/>
              </a:rPr>
              <a:t>  než chladnější</a:t>
            </a:r>
          </a:p>
          <a:p>
            <a:pPr>
              <a:buClr>
                <a:schemeClr val="accent6">
                  <a:lumMod val="50000"/>
                </a:schemeClr>
              </a:buClr>
              <a:buFont typeface="Wingdings" pitchFamily="2" charset="2"/>
              <a:buChar char="q"/>
            </a:pPr>
            <a:r>
              <a:rPr lang="cs-CZ" sz="3600" b="1" dirty="0">
                <a:solidFill>
                  <a:schemeClr val="accent6">
                    <a:lumMod val="50000"/>
                  </a:schemeClr>
                </a:solidFill>
                <a:latin typeface="+mj-lt"/>
              </a:rPr>
              <a:t> 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latin typeface="+mj-lt"/>
              </a:rPr>
              <a:t>tepelné záření je </a:t>
            </a:r>
            <a:r>
              <a:rPr lang="cs-CZ" sz="3600" b="1" dirty="0" err="1" smtClean="0">
                <a:solidFill>
                  <a:schemeClr val="accent6">
                    <a:lumMod val="50000"/>
                  </a:schemeClr>
                </a:solidFill>
                <a:latin typeface="+mj-lt"/>
              </a:rPr>
              <a:t>elektromagne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latin typeface="+mj-lt"/>
              </a:rPr>
              <a:t> –</a:t>
            </a:r>
          </a:p>
          <a:p>
            <a:pPr marL="0" indent="0">
              <a:buClr>
                <a:schemeClr val="accent6">
                  <a:lumMod val="50000"/>
                </a:schemeClr>
              </a:buClr>
              <a:buNone/>
            </a:pPr>
            <a:r>
              <a:rPr lang="cs-CZ" sz="3600" b="1" dirty="0">
                <a:solidFill>
                  <a:schemeClr val="accent6">
                    <a:lumMod val="50000"/>
                  </a:schemeClr>
                </a:solidFill>
                <a:latin typeface="+mj-lt"/>
              </a:rPr>
              <a:t> 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latin typeface="+mj-lt"/>
              </a:rPr>
              <a:t>  </a:t>
            </a:r>
            <a:r>
              <a:rPr lang="cs-CZ" sz="3600" b="1" dirty="0" err="1" smtClean="0">
                <a:solidFill>
                  <a:schemeClr val="accent6">
                    <a:lumMod val="50000"/>
                  </a:schemeClr>
                </a:solidFill>
                <a:latin typeface="+mj-lt"/>
              </a:rPr>
              <a:t>tické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latin typeface="+mj-lt"/>
              </a:rPr>
              <a:t> záření o vlnové délce větší </a:t>
            </a:r>
          </a:p>
          <a:p>
            <a:pPr marL="0" indent="0">
              <a:buClr>
                <a:schemeClr val="accent6">
                  <a:lumMod val="50000"/>
                </a:schemeClr>
              </a:buClr>
              <a:buNone/>
            </a:pPr>
            <a:r>
              <a:rPr lang="cs-CZ" sz="3600" b="1" dirty="0">
                <a:solidFill>
                  <a:schemeClr val="accent6">
                    <a:lumMod val="50000"/>
                  </a:schemeClr>
                </a:solidFill>
                <a:latin typeface="+mj-lt"/>
              </a:rPr>
              <a:t> 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latin typeface="+mj-lt"/>
              </a:rPr>
              <a:t>  než 700 </a:t>
            </a:r>
            <a:r>
              <a:rPr lang="cs-CZ" sz="3600" b="1" dirty="0" err="1" smtClean="0">
                <a:solidFill>
                  <a:schemeClr val="accent6">
                    <a:lumMod val="50000"/>
                  </a:schemeClr>
                </a:solidFill>
                <a:latin typeface="+mj-lt"/>
              </a:rPr>
              <a:t>nm</a:t>
            </a:r>
            <a:endParaRPr lang="cs-CZ" sz="3600" b="1" dirty="0">
              <a:solidFill>
                <a:schemeClr val="accent6">
                  <a:lumMod val="50000"/>
                </a:schemeClr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2617781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404664"/>
            <a:ext cx="8363272" cy="5889773"/>
          </a:xfrm>
        </p:spPr>
        <p:txBody>
          <a:bodyPr>
            <a:normAutofit lnSpcReduction="10000"/>
          </a:bodyPr>
          <a:lstStyle/>
          <a:p>
            <a:pPr>
              <a:buClr>
                <a:schemeClr val="accent6">
                  <a:lumMod val="50000"/>
                </a:schemeClr>
              </a:buClr>
              <a:buFont typeface="Wingdings" pitchFamily="2" charset="2"/>
              <a:buChar char="q"/>
            </a:pP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latin typeface="+mj-lt"/>
              </a:rPr>
              <a:t>záření je podobné světlu, prochází vzduchem, vakuem, kapalinou       </a:t>
            </a:r>
          </a:p>
          <a:p>
            <a:pPr>
              <a:buClr>
                <a:schemeClr val="accent6">
                  <a:lumMod val="50000"/>
                </a:schemeClr>
              </a:buClr>
              <a:buFont typeface="Wingdings" pitchFamily="2" charset="2"/>
              <a:buChar char="q"/>
            </a:pP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latin typeface="+mj-lt"/>
              </a:rPr>
              <a:t>tělesa záření vyzařují i pohlcují</a:t>
            </a:r>
          </a:p>
          <a:p>
            <a:pPr>
              <a:buClr>
                <a:schemeClr val="accent6">
                  <a:lumMod val="50000"/>
                </a:schemeClr>
              </a:buClr>
              <a:buFont typeface="Wingdings" pitchFamily="2" charset="2"/>
              <a:buChar char="q"/>
            </a:pP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latin typeface="+mj-lt"/>
              </a:rPr>
              <a:t>tělesa tmavá s drsným povrchem dobře pohlcují a vyzařují záření</a:t>
            </a:r>
          </a:p>
          <a:p>
            <a:pPr>
              <a:buClr>
                <a:schemeClr val="accent6">
                  <a:lumMod val="50000"/>
                </a:schemeClr>
              </a:buClr>
              <a:buFont typeface="Wingdings" pitchFamily="2" charset="2"/>
              <a:buChar char="q"/>
            </a:pP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latin typeface="+mj-lt"/>
              </a:rPr>
              <a:t>tělesa světlá, lesklá s hladkým     povrchem špatně pohlcují a    vyzařují</a:t>
            </a:r>
            <a:endParaRPr lang="cs-CZ" sz="3600" b="1" dirty="0">
              <a:solidFill>
                <a:schemeClr val="accent6">
                  <a:lumMod val="50000"/>
                </a:schemeClr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8356256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879376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effectLst/>
              </a:rPr>
              <a:t>Význam tepelného záření</a:t>
            </a:r>
            <a:endParaRPr lang="cs-CZ" dirty="0">
              <a:solidFill>
                <a:schemeClr val="accent6">
                  <a:lumMod val="50000"/>
                </a:schemeClr>
              </a:solidFill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484784"/>
            <a:ext cx="8856984" cy="5256584"/>
          </a:xfrm>
        </p:spPr>
        <p:txBody>
          <a:bodyPr>
            <a:normAutofit/>
          </a:bodyPr>
          <a:lstStyle/>
          <a:p>
            <a:pPr>
              <a:buClr>
                <a:schemeClr val="accent6">
                  <a:lumMod val="50000"/>
                </a:schemeClr>
              </a:buClr>
              <a:buFont typeface="Wingdings" pitchFamily="2" charset="2"/>
              <a:buChar char="ü"/>
            </a:pP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latin typeface="+mj-lt"/>
              </a:rPr>
              <a:t>horko v tmavém oblečení</a:t>
            </a:r>
          </a:p>
          <a:p>
            <a:pPr>
              <a:buClr>
                <a:schemeClr val="accent6">
                  <a:lumMod val="50000"/>
                </a:schemeClr>
              </a:buClr>
              <a:buFont typeface="Wingdings" pitchFamily="2" charset="2"/>
              <a:buChar char="ü"/>
            </a:pP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latin typeface="+mj-lt"/>
              </a:rPr>
              <a:t>rychlejší tání špinavého sněhu</a:t>
            </a:r>
          </a:p>
          <a:p>
            <a:pPr>
              <a:buClr>
                <a:schemeClr val="accent6">
                  <a:lumMod val="50000"/>
                </a:schemeClr>
              </a:buClr>
              <a:buFont typeface="Wingdings" pitchFamily="2" charset="2"/>
              <a:buChar char="ü"/>
            </a:pP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latin typeface="+mj-lt"/>
              </a:rPr>
              <a:t>horké a studené nápoje v termosce</a:t>
            </a:r>
          </a:p>
          <a:p>
            <a:pPr>
              <a:buClr>
                <a:schemeClr val="accent6">
                  <a:lumMod val="50000"/>
                </a:schemeClr>
              </a:buClr>
              <a:buFont typeface="Wingdings" pitchFamily="2" charset="2"/>
              <a:buChar char="ü"/>
            </a:pPr>
            <a:r>
              <a:rPr lang="cs-CZ" sz="3600" b="1" dirty="0" err="1" smtClean="0">
                <a:solidFill>
                  <a:schemeClr val="accent6">
                    <a:lumMod val="50000"/>
                  </a:schemeClr>
                </a:solidFill>
                <a:latin typeface="+mj-lt"/>
              </a:rPr>
              <a:t>termokamery</a:t>
            </a:r>
            <a:endParaRPr lang="cs-CZ" sz="3600" b="1" dirty="0" smtClean="0">
              <a:solidFill>
                <a:schemeClr val="accent6">
                  <a:lumMod val="50000"/>
                </a:schemeClr>
              </a:solidFill>
              <a:latin typeface="+mj-lt"/>
            </a:endParaRPr>
          </a:p>
          <a:p>
            <a:pPr>
              <a:buClr>
                <a:schemeClr val="accent6">
                  <a:lumMod val="50000"/>
                </a:schemeClr>
              </a:buClr>
              <a:buFont typeface="Wingdings" pitchFamily="2" charset="2"/>
              <a:buChar char="ü"/>
            </a:pP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latin typeface="+mj-lt"/>
              </a:rPr>
              <a:t>tepelné zářiče</a:t>
            </a:r>
          </a:p>
          <a:p>
            <a:pPr>
              <a:buClr>
                <a:schemeClr val="accent6">
                  <a:lumMod val="50000"/>
                </a:schemeClr>
              </a:buClr>
              <a:buFont typeface="Wingdings" pitchFamily="2" charset="2"/>
              <a:buChar char="ü"/>
            </a:pPr>
            <a:endParaRPr lang="cs-CZ" sz="3600" b="1" dirty="0">
              <a:solidFill>
                <a:schemeClr val="accent6">
                  <a:lumMod val="50000"/>
                </a:schemeClr>
              </a:solidFill>
              <a:latin typeface="+mj-lt"/>
            </a:endParaRPr>
          </a:p>
        </p:txBody>
      </p:sp>
      <p:pic>
        <p:nvPicPr>
          <p:cNvPr id="3075" name="Picture 3" descr="C:\Users\ZSTREBON\AppData\Local\Microsoft\Windows\Temporary Internet Files\Content.IE5\8NBSO597\MP90040127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293096"/>
            <a:ext cx="1766487" cy="2208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ZSTREBON\AppData\Local\Microsoft\Windows\Temporary Internet Files\Content.IE5\XJ5LUPFK\MC90030803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5084877"/>
            <a:ext cx="1827291" cy="14168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ZSTREBON\AppData\Local\Microsoft\Windows\Temporary Internet Files\Content.IE5\8NBSO597\MC90021568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4152370"/>
            <a:ext cx="1407814" cy="2349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7507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0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5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0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388" y="188913"/>
            <a:ext cx="8856662" cy="6480175"/>
          </a:xfrm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b="1" i="0" dirty="0" smtClean="0">
                <a:solidFill>
                  <a:schemeClr val="accent6">
                    <a:lumMod val="50000"/>
                  </a:schemeClr>
                </a:solidFill>
                <a:latin typeface="+mj-lt"/>
              </a:rPr>
              <a:t>Použitá literatura a zdroje obrázků 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b="1" i="0" dirty="0">
              <a:solidFill>
                <a:schemeClr val="accent6">
                  <a:lumMod val="50000"/>
                </a:schemeClr>
              </a:solidFill>
              <a:latin typeface="+mj-lt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b="1" i="0" dirty="0" smtClean="0">
                <a:solidFill>
                  <a:schemeClr val="accent6">
                    <a:lumMod val="50000"/>
                  </a:schemeClr>
                </a:solidFill>
                <a:latin typeface="+mj-lt"/>
              </a:rPr>
              <a:t>1/ TESAŘ</a:t>
            </a:r>
            <a:r>
              <a:rPr lang="cs-CZ" sz="2000" b="1" i="0" dirty="0">
                <a:solidFill>
                  <a:schemeClr val="accent6">
                    <a:lumMod val="50000"/>
                  </a:schemeClr>
                </a:solidFill>
                <a:latin typeface="+mj-lt"/>
              </a:rPr>
              <a:t>, Jiří a František JÁCHYM. Fyzika 5 pro základní školu: Energie. 1. vydání. Praha: SPN, 2010. ISBN 978-80-7235-491-7. </a:t>
            </a:r>
            <a:endParaRPr lang="cs-CZ" sz="2000" b="1" i="0" dirty="0" smtClean="0">
              <a:solidFill>
                <a:schemeClr val="accent6">
                  <a:lumMod val="50000"/>
                </a:schemeClr>
              </a:solidFill>
              <a:latin typeface="+mj-lt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b="1" i="0" dirty="0">
              <a:solidFill>
                <a:schemeClr val="accent6">
                  <a:lumMod val="50000"/>
                </a:schemeClr>
              </a:solidFill>
              <a:latin typeface="+mj-lt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b="1" i="0" dirty="0" smtClean="0">
                <a:solidFill>
                  <a:schemeClr val="accent6">
                    <a:lumMod val="50000"/>
                  </a:schemeClr>
                </a:solidFill>
                <a:latin typeface="+mj-lt"/>
              </a:rPr>
              <a:t>2/ www.office.microsoft.com</a:t>
            </a:r>
            <a:endParaRPr lang="cs-CZ" sz="2000" b="1" i="0" dirty="0">
              <a:solidFill>
                <a:schemeClr val="accent6">
                  <a:lumMod val="50000"/>
                </a:schemeClr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6459157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ilk">
  <a:themeElements>
    <a:clrScheme name="Silk">
      <a:dk1>
        <a:srgbClr val="000000"/>
      </a:dk1>
      <a:lt1>
        <a:srgbClr val="FFFFFF"/>
      </a:lt1>
      <a:dk2>
        <a:srgbClr val="043988"/>
      </a:dk2>
      <a:lt2>
        <a:srgbClr val="92C2EB"/>
      </a:lt2>
      <a:accent1>
        <a:srgbClr val="836AAE"/>
      </a:accent1>
      <a:accent2>
        <a:srgbClr val="5DA577"/>
      </a:accent2>
      <a:accent3>
        <a:srgbClr val="678EB9"/>
      </a:accent3>
      <a:accent4>
        <a:srgbClr val="F7A611"/>
      </a:accent4>
      <a:accent5>
        <a:srgbClr val="A1AB38"/>
      </a:accent5>
      <a:accent6>
        <a:srgbClr val="C17790"/>
      </a:accent6>
      <a:hlink>
        <a:srgbClr val="DA5723"/>
      </a:hlink>
      <a:folHlink>
        <a:srgbClr val="226CA5"/>
      </a:folHlink>
    </a:clrScheme>
    <a:fontScheme name="Silk">
      <a:majorFont>
        <a:latin typeface="Arial"/>
        <a:ea typeface=""/>
        <a:cs typeface=""/>
        <a:font script="Jpan" typeface="ＭＳ Ｐゴシック"/>
        <a:font script="Hang" typeface="돋음"/>
        <a:font script="Hans" typeface="方正姚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돋음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Deluxe">
  <a:themeElements>
    <a:clrScheme name="Infinity">
      <a:dk1>
        <a:sysClr val="windowText" lastClr="000000"/>
      </a:dk1>
      <a:lt1>
        <a:sysClr val="window" lastClr="FFFFFF"/>
      </a:lt1>
      <a:dk2>
        <a:srgbClr val="EABB00"/>
      </a:dk2>
      <a:lt2>
        <a:srgbClr val="DEF2FA"/>
      </a:lt2>
      <a:accent1>
        <a:srgbClr val="983DB1"/>
      </a:accent1>
      <a:accent2>
        <a:srgbClr val="47D147"/>
      </a:accent2>
      <a:accent3>
        <a:srgbClr val="CC0053"/>
      </a:accent3>
      <a:accent4>
        <a:srgbClr val="EA950D"/>
      </a:accent4>
      <a:accent5>
        <a:srgbClr val="C800C8"/>
      </a:accent5>
      <a:accent6>
        <a:srgbClr val="6161FF"/>
      </a:accent6>
      <a:hlink>
        <a:srgbClr val="755D00"/>
      </a:hlink>
      <a:folHlink>
        <a:srgbClr val="31AEE0"/>
      </a:folHlink>
    </a:clrScheme>
    <a:fontScheme name="Původ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Deluxe">
  <a:themeElements>
    <a:clrScheme name="Infinity">
      <a:dk1>
        <a:sysClr val="windowText" lastClr="000000"/>
      </a:dk1>
      <a:lt1>
        <a:sysClr val="window" lastClr="FFFFFF"/>
      </a:lt1>
      <a:dk2>
        <a:srgbClr val="EABB00"/>
      </a:dk2>
      <a:lt2>
        <a:srgbClr val="DEF2FA"/>
      </a:lt2>
      <a:accent1>
        <a:srgbClr val="983DB1"/>
      </a:accent1>
      <a:accent2>
        <a:srgbClr val="47D147"/>
      </a:accent2>
      <a:accent3>
        <a:srgbClr val="CC0053"/>
      </a:accent3>
      <a:accent4>
        <a:srgbClr val="EA950D"/>
      </a:accent4>
      <a:accent5>
        <a:srgbClr val="C800C8"/>
      </a:accent5>
      <a:accent6>
        <a:srgbClr val="6161FF"/>
      </a:accent6>
      <a:hlink>
        <a:srgbClr val="755D00"/>
      </a:hlink>
      <a:folHlink>
        <a:srgbClr val="31AEE0"/>
      </a:folHlink>
    </a:clrScheme>
    <a:fontScheme name="Původ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_Deluxe">
  <a:themeElements>
    <a:clrScheme name="Infinity">
      <a:dk1>
        <a:sysClr val="windowText" lastClr="000000"/>
      </a:dk1>
      <a:lt1>
        <a:sysClr val="window" lastClr="FFFFFF"/>
      </a:lt1>
      <a:dk2>
        <a:srgbClr val="EABB00"/>
      </a:dk2>
      <a:lt2>
        <a:srgbClr val="DEF2FA"/>
      </a:lt2>
      <a:accent1>
        <a:srgbClr val="983DB1"/>
      </a:accent1>
      <a:accent2>
        <a:srgbClr val="47D147"/>
      </a:accent2>
      <a:accent3>
        <a:srgbClr val="CC0053"/>
      </a:accent3>
      <a:accent4>
        <a:srgbClr val="EA950D"/>
      </a:accent4>
      <a:accent5>
        <a:srgbClr val="C800C8"/>
      </a:accent5>
      <a:accent6>
        <a:srgbClr val="6161FF"/>
      </a:accent6>
      <a:hlink>
        <a:srgbClr val="755D00"/>
      </a:hlink>
      <a:folHlink>
        <a:srgbClr val="31AEE0"/>
      </a:folHlink>
    </a:clrScheme>
    <a:fontScheme name="Původ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3_Deluxe">
  <a:themeElements>
    <a:clrScheme name="Infinity">
      <a:dk1>
        <a:sysClr val="windowText" lastClr="000000"/>
      </a:dk1>
      <a:lt1>
        <a:sysClr val="window" lastClr="FFFFFF"/>
      </a:lt1>
      <a:dk2>
        <a:srgbClr val="EABB00"/>
      </a:dk2>
      <a:lt2>
        <a:srgbClr val="DEF2FA"/>
      </a:lt2>
      <a:accent1>
        <a:srgbClr val="983DB1"/>
      </a:accent1>
      <a:accent2>
        <a:srgbClr val="47D147"/>
      </a:accent2>
      <a:accent3>
        <a:srgbClr val="CC0053"/>
      </a:accent3>
      <a:accent4>
        <a:srgbClr val="EA950D"/>
      </a:accent4>
      <a:accent5>
        <a:srgbClr val="C800C8"/>
      </a:accent5>
      <a:accent6>
        <a:srgbClr val="6161FF"/>
      </a:accent6>
      <a:hlink>
        <a:srgbClr val="755D00"/>
      </a:hlink>
      <a:folHlink>
        <a:srgbClr val="31AEE0"/>
      </a:folHlink>
    </a:clrScheme>
    <a:fontScheme name="Původ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4_Deluxe">
  <a:themeElements>
    <a:clrScheme name="Infinity">
      <a:dk1>
        <a:sysClr val="windowText" lastClr="000000"/>
      </a:dk1>
      <a:lt1>
        <a:sysClr val="window" lastClr="FFFFFF"/>
      </a:lt1>
      <a:dk2>
        <a:srgbClr val="EABB00"/>
      </a:dk2>
      <a:lt2>
        <a:srgbClr val="DEF2FA"/>
      </a:lt2>
      <a:accent1>
        <a:srgbClr val="983DB1"/>
      </a:accent1>
      <a:accent2>
        <a:srgbClr val="47D147"/>
      </a:accent2>
      <a:accent3>
        <a:srgbClr val="CC0053"/>
      </a:accent3>
      <a:accent4>
        <a:srgbClr val="EA950D"/>
      </a:accent4>
      <a:accent5>
        <a:srgbClr val="C800C8"/>
      </a:accent5>
      <a:accent6>
        <a:srgbClr val="6161FF"/>
      </a:accent6>
      <a:hlink>
        <a:srgbClr val="755D00"/>
      </a:hlink>
      <a:folHlink>
        <a:srgbClr val="31AEE0"/>
      </a:folHlink>
    </a:clrScheme>
    <a:fontScheme name="Původ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5_Deluxe">
  <a:themeElements>
    <a:clrScheme name="Infinity">
      <a:dk1>
        <a:sysClr val="windowText" lastClr="000000"/>
      </a:dk1>
      <a:lt1>
        <a:sysClr val="window" lastClr="FFFFFF"/>
      </a:lt1>
      <a:dk2>
        <a:srgbClr val="EABB00"/>
      </a:dk2>
      <a:lt2>
        <a:srgbClr val="DEF2FA"/>
      </a:lt2>
      <a:accent1>
        <a:srgbClr val="983DB1"/>
      </a:accent1>
      <a:accent2>
        <a:srgbClr val="47D147"/>
      </a:accent2>
      <a:accent3>
        <a:srgbClr val="CC0053"/>
      </a:accent3>
      <a:accent4>
        <a:srgbClr val="EA950D"/>
      </a:accent4>
      <a:accent5>
        <a:srgbClr val="C800C8"/>
      </a:accent5>
      <a:accent6>
        <a:srgbClr val="6161FF"/>
      </a:accent6>
      <a:hlink>
        <a:srgbClr val="755D00"/>
      </a:hlink>
      <a:folHlink>
        <a:srgbClr val="31AEE0"/>
      </a:folHlink>
    </a:clrScheme>
    <a:fontScheme name="Původ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155</Words>
  <Application>Microsoft Office PowerPoint</Application>
  <PresentationFormat>Předvádění na obrazovce (4:3)</PresentationFormat>
  <Paragraphs>29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7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5" baseType="lpstr">
      <vt:lpstr>Silk</vt:lpstr>
      <vt:lpstr>Deluxe</vt:lpstr>
      <vt:lpstr>1_Deluxe</vt:lpstr>
      <vt:lpstr>2_Deluxe</vt:lpstr>
      <vt:lpstr>3_Deluxe</vt:lpstr>
      <vt:lpstr>4_Deluxe</vt:lpstr>
      <vt:lpstr>5_Deluxe</vt:lpstr>
      <vt:lpstr>Prezentace aplikace Microsoft PowerPoint 97–2003</vt:lpstr>
      <vt:lpstr>Prezentace aplikace PowerPoint</vt:lpstr>
      <vt:lpstr>TEPELNÉ ZÁŘENÍ</vt:lpstr>
      <vt:lpstr>Umíš odpovědět</vt:lpstr>
      <vt:lpstr>Prezentace aplikace PowerPoint</vt:lpstr>
      <vt:lpstr>Prezentace aplikace PowerPoint</vt:lpstr>
      <vt:lpstr>Význam tepelného záření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ZSTREBON</dc:creator>
  <cp:lastModifiedBy>ZSTREBON</cp:lastModifiedBy>
  <cp:revision>1</cp:revision>
  <dcterms:created xsi:type="dcterms:W3CDTF">2012-01-28T16:33:07Z</dcterms:created>
  <dcterms:modified xsi:type="dcterms:W3CDTF">2012-01-28T16:39:31Z</dcterms:modified>
</cp:coreProperties>
</file>