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</p:sldMasterIdLst>
  <p:sldIdLst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viewProps" Target="viewProps.xml"/><Relationship Id="rId10" Type="http://schemas.openxmlformats.org/officeDocument/2006/relationships/slide" Target="slides/slide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466B237-63E4-4F05-BC41-824EB55AC5FA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F14F47-24CD-465F-992E-C1418E7FCD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35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1F820D0-AE08-4A9D-A21B-AD2680AF0259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13D693C-0629-4919-8DF1-0BEAF2C66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9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4B66489-C362-45CB-BBB0-F446480A1F0E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9047129-3C73-4A82-8736-D6FC86FC7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03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DF83BFE-CD1C-41AB-8F97-FBE1674D7030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B1128D-BBE5-4DD2-B3E3-8F830AA30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781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498E565-3191-4023-9B16-146A5D5C935E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18DCD35-FED5-4F16-B1D3-7AE235388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3805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62BE447-69CD-453D-BEF8-EDCB1789C5AF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E7F933A-A522-4E76-B4BC-EC7CF63D1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277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7B07B4-3919-4A01-9C81-967682B9A316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4B1BCE8-F1F4-4010-8BEF-51436FE1C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3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74ED582-9FFC-43BA-8B8B-E6001999B1D0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E939769-BF73-4607-8219-53CF865F4D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4793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DB0746A-24E8-434B-B90E-0236DF7353B3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2621782-43D8-49A4-9133-241284474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827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CC41CAB-F712-4C63-878C-ABDF283022EA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C8650FF-FC64-4A13-8942-5309183EB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981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D4D5E0F-951A-498A-B3DC-6AA25491B074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A6CEC86-3F4E-4A5A-AC5C-4E1F62A29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62738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6DC0F-FD4A-4798-AA83-798AADB3BC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08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3D22A-E34D-4E1E-AA1B-86FB653E89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80061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DB827-9223-4805-A574-CBA2DF76A2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866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23C98-9AA0-4617-A4AA-D2753FB6D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8022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D12BB-367E-4103-AAB9-4E556512DC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750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3F3F-D54D-48A7-9588-A4EB184B6E4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94493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46D76-348B-4B59-A4FB-0F320DDE10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4174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D84D0-5A68-4525-97C5-5364EC75050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51493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88B97-8506-4626-B55A-6D915A6BF8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7950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B45C-162E-4D3A-BD24-141675B621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16574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F9D37-09FC-4603-8396-B08C169137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8807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6DC0F-FD4A-4798-AA83-798AADB3BC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86857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3D22A-E34D-4E1E-AA1B-86FB653E89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99965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DB827-9223-4805-A574-CBA2DF76A2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942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23C98-9AA0-4617-A4AA-D2753FB6D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25797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D12BB-367E-4103-AAB9-4E556512DC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861705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3F3F-D54D-48A7-9588-A4EB184B6E4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791277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46D76-348B-4B59-A4FB-0F320DDE10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76118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D84D0-5A68-4525-97C5-5364EC75050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0595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88B97-8506-4626-B55A-6D915A6BF8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21537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B45C-162E-4D3A-BD24-141675B621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8495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F9D37-09FC-4603-8396-B08C169137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143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6DC0F-FD4A-4798-AA83-798AADB3BC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75288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3D22A-E34D-4E1E-AA1B-86FB653E89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68809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DB827-9223-4805-A574-CBA2DF76A2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08163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23C98-9AA0-4617-A4AA-D2753FB6D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6060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D12BB-367E-4103-AAB9-4E556512DC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772941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3F3F-D54D-48A7-9588-A4EB184B6E4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58681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46D76-348B-4B59-A4FB-0F320DDE10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7122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D84D0-5A68-4525-97C5-5364EC75050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7590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88B97-8506-4626-B55A-6D915A6BF8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865044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B45C-162E-4D3A-BD24-141675B621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44810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F9D37-09FC-4603-8396-B08C169137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97118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6DC0F-FD4A-4798-AA83-798AADB3BC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777069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3D22A-E34D-4E1E-AA1B-86FB653E89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51044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DB827-9223-4805-A574-CBA2DF76A2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91041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23C98-9AA0-4617-A4AA-D2753FB6D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358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D12BB-367E-4103-AAB9-4E556512DC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06451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3F3F-D54D-48A7-9588-A4EB184B6E4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76934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46D76-348B-4B59-A4FB-0F320DDE10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387926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D84D0-5A68-4525-97C5-5364EC75050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700073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88B97-8506-4626-B55A-6D915A6BF8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38018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B45C-162E-4D3A-BD24-141675B621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222164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F9D37-09FC-4603-8396-B08C169137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12097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z="2400" dirty="0">
                  <a:solidFill>
                    <a:srgbClr val="000000"/>
                  </a:solidFill>
                  <a:latin typeface="Times New Roman" pitchFamily="18" charset="0"/>
                </a:endParaRPr>
              </a:p>
            </p:txBody>
          </p:sp>
        </p:grpSp>
      </p:grpSp>
      <p:sp>
        <p:nvSpPr>
          <p:cNvPr id="17427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7428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6DC0F-FD4A-4798-AA83-798AADB3BCE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996181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33D22A-E34D-4E1E-AA1B-86FB653E896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42763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5DB827-9223-4805-A574-CBA2DF76A2E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921670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123C98-9AA0-4617-A4AA-D2753FB6DC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492374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0D12BB-367E-4103-AAB9-4E556512DC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29301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143F3F-D54D-48A7-9588-A4EB184B6E4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61376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46D76-348B-4B59-A4FB-0F320DDE10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32859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CD84D0-5A68-4525-97C5-5364EC75050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4184254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88B97-8506-4626-B55A-6D915A6BF88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99543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96B45C-162E-4D3A-BD24-141675B6214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95818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2F9D37-09FC-4603-8396-B08C1691372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95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613D219C-4AF5-44E3-A2A1-D9060E466430}" type="datetimeFigureOut">
              <a:rPr lang="cs-CZ"/>
              <a:pPr>
                <a:defRPr/>
              </a:pPr>
              <a:t>19.2.2012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63976F79-F66E-4B96-A0B6-D18E7E6849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595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eaLnBrk="0" fontAlgn="base" latinLnBrk="1" hangingPunct="0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eaLnBrk="0" fontAlgn="base" latinLnBrk="1" hangingPunct="0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3B56C6-7C5C-4384-A38B-BF693F9AE0F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7298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3B56C6-7C5C-4384-A38B-BF693F9AE0F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791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3B56C6-7C5C-4384-A38B-BF693F9AE0F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266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3B56C6-7C5C-4384-A38B-BF693F9AE0F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302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3B56C6-7C5C-4384-A38B-BF693F9AE0FF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032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3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4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5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6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37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663300"/>
                </a:solidFill>
              </a:endParaRPr>
            </a:p>
          </p:txBody>
        </p:sp>
        <p:sp>
          <p:nvSpPr>
            <p:cNvPr id="1038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z="2400" dirty="0">
                <a:solidFill>
                  <a:srgbClr val="000000"/>
                </a:solidFill>
                <a:latin typeface="Times New Roman" pitchFamily="18" charset="0"/>
              </a:endParaRPr>
            </a:p>
          </p:txBody>
        </p:sp>
        <p:sp>
          <p:nvSpPr>
            <p:cNvPr id="1039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  <p:sp>
          <p:nvSpPr>
            <p:cNvPr id="1040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dirty="0">
                <a:solidFill>
                  <a:srgbClr val="CC6600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400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299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6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7.xml"/><Relationship Id="rId5" Type="http://schemas.openxmlformats.org/officeDocument/2006/relationships/image" Target="../media/image16.gi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602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2605524"/>
              </p:ext>
            </p:extLst>
          </p:nvPr>
        </p:nvGraphicFramePr>
        <p:xfrm>
          <a:off x="3175" y="-20638"/>
          <a:ext cx="9088438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3" imgW="4340484" imgH="3253797" progId="PowerPoint.Show.8">
                  <p:embed/>
                </p:oleObj>
              </mc:Choice>
              <mc:Fallback>
                <p:oleObj name="Prezentace" r:id="rId3" imgW="4340484" imgH="3253797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-20638"/>
                        <a:ext cx="9088438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28304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828800"/>
            <a:ext cx="8884096" cy="2209800"/>
          </a:xfrm>
        </p:spPr>
        <p:txBody>
          <a:bodyPr/>
          <a:lstStyle/>
          <a:p>
            <a:pPr algn="ctr"/>
            <a:r>
              <a:rPr lang="cs-CZ" sz="6000" b="1" dirty="0" smtClean="0"/>
              <a:t>VYPAŘOVÁNÍ</a:t>
            </a:r>
            <a:endParaRPr lang="cs-CZ" sz="6000" b="1" dirty="0"/>
          </a:p>
        </p:txBody>
      </p:sp>
      <p:pic>
        <p:nvPicPr>
          <p:cNvPr id="35844" name="Picture 4" descr="C:\Users\ZSTREBON\AppData\Local\Microsoft\Windows\Temporary Internet Files\Content.IE5\1ZU83S3S\MC900351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221088"/>
            <a:ext cx="4478877" cy="231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46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600" b="1" dirty="0" smtClean="0"/>
              <a:t>Umíš odpovědět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1200"/>
            <a:ext cx="8229600" cy="4400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10000" b="1" dirty="0" smtClean="0"/>
              <a:t>?</a:t>
            </a:r>
          </a:p>
          <a:p>
            <a:pPr marL="0" indent="0">
              <a:buNone/>
            </a:pPr>
            <a:r>
              <a:rPr lang="cs-CZ" sz="3600" b="1" dirty="0" smtClean="0"/>
              <a:t>Kde dochází k vypařování ?</a:t>
            </a:r>
          </a:p>
          <a:p>
            <a:pPr marL="0" indent="0">
              <a:buNone/>
            </a:pPr>
            <a:r>
              <a:rPr lang="cs-CZ" sz="3600" b="1" dirty="0" smtClean="0"/>
              <a:t>Na čem závisí rychlost vypařování ?</a:t>
            </a:r>
          </a:p>
          <a:p>
            <a:pPr marL="0" indent="0">
              <a:buNone/>
            </a:pPr>
            <a:r>
              <a:rPr lang="cs-CZ" sz="3600" b="1" dirty="0" smtClean="0"/>
              <a:t>Může být vypařování nebezpečné ?</a:t>
            </a:r>
          </a:p>
          <a:p>
            <a:pPr marL="0" indent="0">
              <a:buNone/>
            </a:pPr>
            <a:endParaRPr lang="cs-CZ" sz="3600" b="1" dirty="0"/>
          </a:p>
        </p:txBody>
      </p:sp>
      <p:pic>
        <p:nvPicPr>
          <p:cNvPr id="38914" name="Picture 2" descr="C:\Users\ZSTREBON\AppData\Local\Microsoft\Windows\Temporary Internet Files\Content.IE5\JWNLB98A\MC900222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772816"/>
            <a:ext cx="1784909" cy="1785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15" name="Picture 3" descr="C:\Users\ZSTREBON\AppData\Local\Microsoft\Windows\Temporary Internet Files\Content.IE5\DBOT6G0E\MC9003329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7538" y="1543380"/>
            <a:ext cx="2304256" cy="2244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1530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908720"/>
            <a:ext cx="8712968" cy="547260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 smtClean="0"/>
              <a:t>přeměna </a:t>
            </a:r>
            <a:r>
              <a:rPr lang="cs-CZ" sz="3600" b="1" dirty="0" smtClean="0"/>
              <a:t>kapaliny na plyn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p</a:t>
            </a:r>
            <a:r>
              <a:rPr lang="cs-CZ" sz="3600" b="1" dirty="0" smtClean="0"/>
              <a:t>robíhá </a:t>
            </a:r>
            <a:r>
              <a:rPr lang="cs-CZ" sz="3600" b="1" dirty="0" smtClean="0"/>
              <a:t>za </a:t>
            </a:r>
            <a:r>
              <a:rPr lang="cs-CZ" sz="3600" b="1" dirty="0" smtClean="0">
                <a:solidFill>
                  <a:schemeClr val="bg2"/>
                </a:solidFill>
              </a:rPr>
              <a:t>každé</a:t>
            </a:r>
            <a:r>
              <a:rPr lang="cs-CZ" sz="3600" b="1" dirty="0" smtClean="0"/>
              <a:t> </a:t>
            </a:r>
            <a:r>
              <a:rPr lang="cs-CZ" sz="3600" b="1" dirty="0" smtClean="0"/>
              <a:t>teploty pouze </a:t>
            </a:r>
            <a:r>
              <a:rPr lang="cs-CZ" sz="3600" b="1" dirty="0" smtClean="0"/>
              <a:t>na </a:t>
            </a:r>
            <a:r>
              <a:rPr lang="cs-CZ" sz="3600" b="1" dirty="0" smtClean="0">
                <a:solidFill>
                  <a:schemeClr val="bg2"/>
                </a:solidFill>
              </a:rPr>
              <a:t>volném povrchu</a:t>
            </a:r>
            <a:r>
              <a:rPr lang="cs-CZ" sz="3600" b="1" dirty="0" smtClean="0"/>
              <a:t> </a:t>
            </a:r>
            <a:r>
              <a:rPr lang="cs-CZ" sz="3600" b="1" dirty="0" smtClean="0"/>
              <a:t>kapaliny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p</a:t>
            </a:r>
            <a:r>
              <a:rPr lang="cs-CZ" sz="3600" b="1" dirty="0" smtClean="0"/>
              <a:t>ři vypařování se kapalina ochlazuje, přijímá teplo z okolí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 eaLnBrk="1" hangingPunct="1">
              <a:lnSpc>
                <a:spcPct val="90000"/>
              </a:lnSpc>
              <a:buNone/>
            </a:pPr>
            <a:endParaRPr lang="cs-CZ" sz="3600" b="1" dirty="0" smtClean="0"/>
          </a:p>
        </p:txBody>
      </p:sp>
      <p:pic>
        <p:nvPicPr>
          <p:cNvPr id="20484" name="Picture 4" descr="C:\Users\ZSTREBON\AppData\Local\Microsoft\Windows\Temporary Internet Files\Content.IE5\O0P3MEHA\MC900334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429000"/>
            <a:ext cx="1440160" cy="295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5" name="Picture 5" descr="C:\Users\ZSTREBON\AppData\Local\Microsoft\Windows\Temporary Internet Files\Content.IE5\1ZU83S3S\MC9000887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28992"/>
            <a:ext cx="2157966" cy="2251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29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640960" cy="6120680"/>
          </a:xfrm>
        </p:spPr>
        <p:txBody>
          <a:bodyPr/>
          <a:lstStyle/>
          <a:p>
            <a:pPr marL="0" indent="0" algn="ctr" eaLnBrk="1" hangingPunct="1">
              <a:lnSpc>
                <a:spcPct val="90000"/>
              </a:lnSpc>
              <a:buNone/>
            </a:pPr>
            <a:r>
              <a:rPr lang="cs-CZ" sz="4000" b="1" dirty="0" smtClean="0"/>
              <a:t>Rychlost vypařování závisí na 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d</a:t>
            </a:r>
            <a:r>
              <a:rPr lang="cs-CZ" sz="3600" b="1" dirty="0" smtClean="0"/>
              <a:t>ruhu kapaliny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v</a:t>
            </a:r>
            <a:r>
              <a:rPr lang="cs-CZ" sz="3600" b="1" dirty="0" smtClean="0"/>
              <a:t>elikosti povrchu kapaliny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t</a:t>
            </a:r>
            <a:r>
              <a:rPr lang="cs-CZ" sz="3600" b="1" dirty="0" smtClean="0"/>
              <a:t>eplotě kapaliny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cs-CZ" sz="3600" b="1" dirty="0"/>
              <a:t>o</a:t>
            </a:r>
            <a:r>
              <a:rPr lang="cs-CZ" sz="3600" b="1" dirty="0" smtClean="0"/>
              <a:t>dvodu vzniklých par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cs-CZ" sz="3600" b="1" dirty="0"/>
              <a:t> </a:t>
            </a:r>
            <a:r>
              <a:rPr lang="cs-CZ" sz="3600" b="1" dirty="0" smtClean="0"/>
              <a:t>  / u některých látek nebezpečné /</a:t>
            </a:r>
            <a:endParaRPr lang="cs-CZ" sz="3600" b="1" dirty="0"/>
          </a:p>
        </p:txBody>
      </p:sp>
      <p:pic>
        <p:nvPicPr>
          <p:cNvPr id="37890" name="Picture 2" descr="C:\Users\ZSTREBON\AppData\Local\Microsoft\Windows\Temporary Internet Files\Content.IE5\8NBSO597\MC900280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359660"/>
            <a:ext cx="1812216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3" name="Picture 5" descr="C:\Users\ZSTREBON\AppData\Local\Microsoft\Windows\Temporary Internet Files\Content.IE5\XJ5LUPFK\MC9003535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692631"/>
            <a:ext cx="1538838" cy="1474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4" name="Picture 6" descr="C:\Users\ZSTREBON\AppData\Local\Microsoft\Windows\Temporary Internet Files\Content.IE5\8NBSO597\MC9004417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92631"/>
            <a:ext cx="1603978" cy="160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5" name="Picture 7" descr="C:\Users\ZSTREBON\AppData\Local\Microsoft\Windows\Temporary Internet Files\Content.IE5\O0P3MEHA\MP9004280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9120"/>
            <a:ext cx="2744062" cy="1839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6" name="Picture 8" descr="C:\Users\ZSTREBON\AppData\Local\Microsoft\Windows\Temporary Internet Files\Content.IE5\DBOT6G0E\MC9002510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88494"/>
            <a:ext cx="2970406" cy="166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8325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7" dur="20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2000"/>
                                        <p:tgtEl>
                                          <p:spTgt spid="378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37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9252520" cy="1008112"/>
          </a:xfrm>
        </p:spPr>
        <p:txBody>
          <a:bodyPr/>
          <a:lstStyle/>
          <a:p>
            <a:pPr algn="ctr"/>
            <a:r>
              <a:rPr lang="cs-CZ" sz="4000" b="1" dirty="0" smtClean="0"/>
              <a:t>Význam vypařování v běžném životě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856984" cy="568863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dirty="0"/>
              <a:t>v</a:t>
            </a:r>
            <a:r>
              <a:rPr lang="cs-CZ" sz="3600" b="1" dirty="0" smtClean="0"/>
              <a:t>ysychání půdy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/>
              <a:t>o</a:t>
            </a:r>
            <a:r>
              <a:rPr lang="cs-CZ" sz="3600" b="1" dirty="0" smtClean="0"/>
              <a:t>dpařování z vodních ploch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/>
              <a:t>u</a:t>
            </a:r>
            <a:r>
              <a:rPr lang="cs-CZ" sz="3600" b="1" dirty="0" smtClean="0"/>
              <a:t>sychání prádla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/>
              <a:t>o</a:t>
            </a:r>
            <a:r>
              <a:rPr lang="cs-CZ" sz="3600" b="1" dirty="0" smtClean="0"/>
              <a:t>chlazování organismu – pocení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/>
              <a:t>f</a:t>
            </a:r>
            <a:r>
              <a:rPr lang="cs-CZ" sz="3600" b="1" dirty="0" smtClean="0"/>
              <a:t>unkční prádlo – membrána, Gore-Tex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/>
              <a:t>z</a:t>
            </a:r>
            <a:r>
              <a:rPr lang="cs-CZ" sz="3600" b="1" dirty="0" smtClean="0"/>
              <a:t>ima v mokrém oblečení</a:t>
            </a:r>
            <a:endParaRPr lang="cs-CZ" sz="3600" b="1" dirty="0"/>
          </a:p>
        </p:txBody>
      </p:sp>
      <p:pic>
        <p:nvPicPr>
          <p:cNvPr id="36866" name="Picture 2" descr="C:\Users\ZSTREBON\AppData\Local\Microsoft\Windows\Temporary Internet Files\Content.IE5\JWNLB98A\MC9001049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537" y="1052736"/>
            <a:ext cx="1826057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70" name="Picture 6" descr="C:\Users\ZSTREBON\AppData\Local\Microsoft\Windows\Temporary Internet Files\Content.IE5\PJJ4B25O\MP9004276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13176"/>
            <a:ext cx="1638821" cy="156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71" name="Picture 7" descr="C:\Users\ZSTREBON\AppData\Local\Microsoft\Windows\Temporary Internet Files\Content.IE5\XJ5LUPFK\MC9004406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9537" y="475274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872" name="Picture 8" descr="C:\Users\ZSTREBON\AppData\Local\Microsoft\Windows\Temporary Internet Files\Content.IE5\8NBSO597\MM90035661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8248" y="4481330"/>
            <a:ext cx="2555536" cy="255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821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36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179388" y="764704"/>
            <a:ext cx="8856662" cy="5904384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latin typeface="+mj-lt"/>
              </a:rPr>
              <a:t>Použitá literatura a zdroje obrázků 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i="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latin typeface="+mj-lt"/>
              </a:rPr>
              <a:t>1/ TESAŘ</a:t>
            </a:r>
            <a:r>
              <a:rPr lang="cs-CZ" sz="2000" i="0" dirty="0"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i="0" dirty="0" smtClean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i="0" dirty="0"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i="0" dirty="0" smtClean="0">
                <a:latin typeface="+mj-lt"/>
              </a:rPr>
              <a:t>2/ www.office.microsoft.com</a:t>
            </a:r>
            <a:endParaRPr lang="cs-CZ" sz="2000" i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998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Pixel">
  <a:themeElements>
    <a:clrScheme name="Pixel 13">
      <a:dk1>
        <a:srgbClr val="000000"/>
      </a:dk1>
      <a:lt1>
        <a:srgbClr val="FFFFCC"/>
      </a:lt1>
      <a:dk2>
        <a:srgbClr val="000000"/>
      </a:dk2>
      <a:lt2>
        <a:srgbClr val="CC3300"/>
      </a:lt2>
      <a:accent1>
        <a:srgbClr val="FFCC00"/>
      </a:accent1>
      <a:accent2>
        <a:srgbClr val="CC6600"/>
      </a:accent2>
      <a:accent3>
        <a:srgbClr val="FFFFE2"/>
      </a:accent3>
      <a:accent4>
        <a:srgbClr val="000000"/>
      </a:accent4>
      <a:accent5>
        <a:srgbClr val="FFE2AA"/>
      </a:accent5>
      <a:accent6>
        <a:srgbClr val="B95C00"/>
      </a:accent6>
      <a:hlink>
        <a:srgbClr val="663300"/>
      </a:hlink>
      <a:folHlink>
        <a:srgbClr val="CC9900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3">
        <a:dk1>
          <a:srgbClr val="000000"/>
        </a:dk1>
        <a:lt1>
          <a:srgbClr val="FFFFCC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131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6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4" baseType="lpstr">
      <vt:lpstr>Silk</vt:lpstr>
      <vt:lpstr>Pixel</vt:lpstr>
      <vt:lpstr>1_Pixel</vt:lpstr>
      <vt:lpstr>2_Pixel</vt:lpstr>
      <vt:lpstr>3_Pixel</vt:lpstr>
      <vt:lpstr>4_Pixel</vt:lpstr>
      <vt:lpstr>Prezentace aplikace Microsoft PowerPoint 97–2003</vt:lpstr>
      <vt:lpstr>Prezentace aplikace PowerPoint</vt:lpstr>
      <vt:lpstr>VYPAŘOVÁNÍ</vt:lpstr>
      <vt:lpstr>Umíš odpovědět</vt:lpstr>
      <vt:lpstr>Prezentace aplikace PowerPoint</vt:lpstr>
      <vt:lpstr>Prezentace aplikace PowerPoint</vt:lpstr>
      <vt:lpstr>Význam vypařování v běžném životě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</cp:revision>
  <dcterms:created xsi:type="dcterms:W3CDTF">2012-02-19T14:10:49Z</dcterms:created>
  <dcterms:modified xsi:type="dcterms:W3CDTF">2012-02-19T14:26:41Z</dcterms:modified>
</cp:coreProperties>
</file>