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</p:sldMasterIdLst>
  <p:sldIdLst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1C4D7D2-16C2-4689-B6FD-D33EC81FDD0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86B67CE-49CB-4003-A10A-F8F58F150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696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D6CC0C2-E605-4510-9015-CF25CC0B495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4E1099-9FB8-438F-95EB-A567EFA4E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724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754180-A347-466C-BD8B-9C417B39726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8B2D9EC-EC26-4C57-9703-84E6A6BDD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4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B9089D-FB04-48CB-BD2A-7AF86115C51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AC014A-E592-4733-9E76-DB34B6122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350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CE24FBE-AB2D-4565-B9A6-C397698BE0B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997C3D2-C5B1-4145-8776-BAE312F5A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4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E7B10E7-BCA2-4B59-8A70-E88840B9247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8E13D49-BBA7-479F-91C8-BBEDD7C3D0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92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E457F1D-8ED5-427D-8AD8-A225E039E39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E6CB3B1-0A84-49D4-93B1-283230167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39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ED48CD1-0489-4D99-AAF8-190704ABD7B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C3E1415-BBAF-402C-98CC-1FB6024B8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99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EE09240-8F71-4EC2-8B75-76E1B0F6E33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DB191CA-7E90-4ED5-881D-54A803922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4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0A4A37A-453A-47CA-BEDD-12EF4E486E5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D727C6A-054F-4C87-B541-16E4C743F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971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25CC441-AAFF-4614-A414-144A8D7FF91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441DB5-085D-444C-9386-9095D68BB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276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971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09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181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395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122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076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1119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118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261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556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3065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192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397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536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7830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1474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9459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4095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9224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7964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6978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0425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1769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6460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9122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0561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9447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47243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8015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32872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3900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96787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7181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56442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22677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78630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69352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23922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72788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2256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233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56719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4172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38571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0385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2505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124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16063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14255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8417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30236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8755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9497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87627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89468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F63A5-D281-4904-AA52-412BDE699B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85120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0DFB9-E0E7-49A7-A043-D304E91C07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07842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16F3C1-EF7B-4349-B383-9CD4C2C5478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68464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C9D37-83FA-46A4-9D89-33A86A526B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7404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97531-4BFE-4721-8DD2-535B383726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05032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FD8ED-C27C-4B62-B060-8E4611ECE8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40504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3C726-FF2B-49EF-AE4D-EBF7A13390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19433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FD8BA-E3CF-4CA9-A429-EFE7FD0424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02520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9099E-3C05-470B-98BD-C6FB7DEDCB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37270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F760C-0FFF-4076-B96E-565AD7704E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3480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8012D-9734-4581-BEF9-C4688CABF8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3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4CC1EC61-E4E5-4422-A808-F70B5BD3353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C019C4BA-3DCB-405C-ABB9-D7BF8B1D8B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47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1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57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79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703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489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7B7218-EDA1-473E-9166-40A1EA0E333A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70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Prezentace_aplikace_Microsoft_PowerPoint_97_20031.ppt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964310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340484" imgH="3253797" progId="PowerPoint.Show.8">
                  <p:embed/>
                </p:oleObj>
              </mc:Choice>
              <mc:Fallback>
                <p:oleObj name="Prezentace" r:id="rId4" imgW="4340484" imgH="3253797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349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412776"/>
            <a:ext cx="8740080" cy="3096344"/>
          </a:xfrm>
        </p:spPr>
        <p:txBody>
          <a:bodyPr/>
          <a:lstStyle/>
          <a:p>
            <a:pPr algn="ctr"/>
            <a:r>
              <a:rPr lang="cs-CZ" sz="6000" b="1" dirty="0" smtClean="0"/>
              <a:t>KAPALNĚNÍ</a:t>
            </a:r>
            <a:br>
              <a:rPr lang="cs-CZ" sz="6000" b="1" dirty="0" smtClean="0"/>
            </a:br>
            <a:r>
              <a:rPr lang="cs-CZ" sz="6000" b="1" dirty="0" smtClean="0"/>
              <a:t>SUBLIMACE DESUBLIMACE</a:t>
            </a:r>
            <a:endParaRPr lang="cs-CZ" sz="6000" b="1" dirty="0"/>
          </a:p>
        </p:txBody>
      </p:sp>
      <p:pic>
        <p:nvPicPr>
          <p:cNvPr id="45058" name="Picture 2" descr="C:\Users\ZSTREBON\AppData\Local\Microsoft\Windows\Temporary Internet Files\Content.IE5\4ZR9VBDC\MC90044152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01177"/>
            <a:ext cx="2379169" cy="262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28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/>
          <a:lstStyle/>
          <a:p>
            <a:pPr algn="ctr"/>
            <a:r>
              <a:rPr lang="cs-CZ" sz="6600" b="1" dirty="0" smtClean="0"/>
              <a:t>Umíš odpovědět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435280" cy="5472608"/>
          </a:xfrm>
        </p:spPr>
        <p:txBody>
          <a:bodyPr/>
          <a:lstStyle/>
          <a:p>
            <a:pPr marL="0" indent="0" algn="ctr">
              <a:buNone/>
            </a:pPr>
            <a:r>
              <a:rPr lang="cs-CZ" sz="10000" b="1" dirty="0" smtClean="0"/>
              <a:t>?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Uveď příklady kapalnění.</a:t>
            </a:r>
          </a:p>
          <a:p>
            <a:pPr marL="0" indent="0">
              <a:buNone/>
            </a:pPr>
            <a:r>
              <a:rPr lang="cs-CZ" sz="3600" b="1" dirty="0" smtClean="0"/>
              <a:t>Jak lze přeměnit páru na kapalinu ?</a:t>
            </a:r>
          </a:p>
          <a:p>
            <a:pPr marL="0" indent="0">
              <a:buNone/>
            </a:pPr>
            <a:r>
              <a:rPr lang="cs-CZ" sz="3600" b="1" dirty="0" smtClean="0"/>
              <a:t>Co je sublimace a desublimace ?</a:t>
            </a:r>
          </a:p>
          <a:p>
            <a:pPr marL="0" indent="0">
              <a:buNone/>
            </a:pPr>
            <a:endParaRPr lang="cs-CZ" sz="3600" b="1" dirty="0"/>
          </a:p>
        </p:txBody>
      </p:sp>
      <p:pic>
        <p:nvPicPr>
          <p:cNvPr id="46082" name="Picture 2" descr="C:\Users\ZSTREBON\AppData\Local\Microsoft\Windows\Temporary Internet Files\Content.IE5\DBOT6G0E\MC900196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64357"/>
            <a:ext cx="2602699" cy="228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083" name="Picture 3" descr="C:\Users\ZSTREBON\AppData\Local\Microsoft\Windows\Temporary Internet Files\Content.IE5\QXOMYNFP\MP900423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64357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27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dirty="0" smtClean="0"/>
              <a:t>Kapalnění (kondenzace)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276872"/>
            <a:ext cx="8712968" cy="432048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b="1" dirty="0" smtClean="0"/>
              <a:t>přeměna plynu na kapalinu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dirty="0" smtClean="0"/>
              <a:t>páru můžeme zkapalnit stlačením nebo ochlazením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dirty="0" smtClean="0"/>
              <a:t>při kapalnění musí nejprve vzniknout z přehřáté páry sytá pára a z ní kapalina</a:t>
            </a:r>
          </a:p>
        </p:txBody>
      </p:sp>
    </p:spTree>
    <p:extLst>
      <p:ext uri="{BB962C8B-B14F-4D97-AF65-F5344CB8AC3E}">
        <p14:creationId xmlns:p14="http://schemas.microsoft.com/office/powerpoint/2010/main" val="166428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91264" cy="612068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při kapalnění se teplo uvolňuje do okolí → oteplení před deštěm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Příklady kapalnění :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déšť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rosa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tekutý dusík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„pára“ od pusy, při vaření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mlha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?  →</a:t>
            </a:r>
            <a:endParaRPr lang="cs-CZ" sz="3600" b="1" dirty="0"/>
          </a:p>
        </p:txBody>
      </p:sp>
      <p:pic>
        <p:nvPicPr>
          <p:cNvPr id="47107" name="Picture 3" descr="C:\Users\ZSTREBON\AppData\Local\Microsoft\Windows\Temporary Internet Files\Content.IE5\4ZR9VBDC\MP900406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25144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8" name="Picture 4" descr="C:\Users\ZSTREBON\AppData\Local\Microsoft\Windows\Temporary Internet Files\Content.IE5\JWNLB98A\MC900200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085" y="1916832"/>
            <a:ext cx="1813255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9" name="Picture 5" descr="C:\Users\ZSTREBON\AppData\Local\Microsoft\Windows\Temporary Internet Files\Content.IE5\4ZR9VBDC\MP9001753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742" y="2996952"/>
            <a:ext cx="2044824" cy="137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0" name="Picture 6" descr="C:\Users\ZSTREBON\AppData\Local\Microsoft\Windows\Temporary Internet Files\Content.IE5\PJJ4B25O\MC900295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667" y="5274514"/>
            <a:ext cx="1634899" cy="1476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STREBON\AppData\Local\Microsoft\Windows\Temporary Internet Files\Content.IE5\O0P3MEHA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64405"/>
            <a:ext cx="1998966" cy="148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XJ5LUPFK\MC9001123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2915">
            <a:off x="2765166" y="4914515"/>
            <a:ext cx="717083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37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47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7" dur="2000"/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Sublimace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856984" cy="50851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/>
              <a:t>p</a:t>
            </a:r>
            <a:r>
              <a:rPr lang="cs-CZ" sz="3600" b="1" dirty="0" smtClean="0"/>
              <a:t>řeměna pevné látky na plyn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/ „vypařování pevné látky“ /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ubývání sněhu a ledu při mrazu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usychání prádla při mrazu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naftalínové tablety proti molům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čištění chemických látek</a:t>
            </a:r>
          </a:p>
          <a:p>
            <a:pPr marL="0" indent="0">
              <a:buNone/>
            </a:pPr>
            <a:endParaRPr lang="cs-CZ" sz="3600" b="1" dirty="0"/>
          </a:p>
        </p:txBody>
      </p:sp>
      <p:pic>
        <p:nvPicPr>
          <p:cNvPr id="1026" name="Picture 2" descr="C:\Users\ZSTREBON\AppData\Local\Microsoft\Windows\Temporary Internet Files\Content.IE5\O0P3MEHA\MC900083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880" y="5323222"/>
            <a:ext cx="2817992" cy="126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S7678PEZ\MP9004012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8680"/>
            <a:ext cx="170459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9LIJR6PS\MC900320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799" y="2852936"/>
            <a:ext cx="1414577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9LIJR6PS\MC9001993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0859">
            <a:off x="3073707" y="5591257"/>
            <a:ext cx="1698638" cy="120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48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Desublimace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/>
              <a:t>p</a:t>
            </a:r>
            <a:r>
              <a:rPr lang="cs-CZ" sz="3600" b="1" dirty="0" smtClean="0"/>
              <a:t>řeměna plynné látky na pevnou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vznik jinovatky z vodní páry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jódové krystalky z jódových par</a:t>
            </a:r>
            <a:endParaRPr lang="cs-CZ" sz="3600" b="1" dirty="0"/>
          </a:p>
        </p:txBody>
      </p:sp>
      <p:pic>
        <p:nvPicPr>
          <p:cNvPr id="2050" name="Picture 2" descr="C:\Users\ZSTREBON\AppData\Local\Microsoft\Windows\Temporary Internet Files\Content.IE5\QXOMYNFP\MP9001451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2764904" cy="182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43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79388" y="764704"/>
            <a:ext cx="8856662" cy="590438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latin typeface="+mj-lt"/>
              </a:rPr>
              <a:t>1/ TESAŘ</a:t>
            </a:r>
            <a:r>
              <a:rPr lang="cs-CZ" sz="2000" b="1" i="0" dirty="0"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b="1" i="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i="0" dirty="0" smtClean="0">
                <a:latin typeface="+mj-lt"/>
              </a:rPr>
              <a:t>2/ www.office.microsoft.com</a:t>
            </a:r>
            <a:endParaRPr lang="cs-CZ" sz="2000" b="1" i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486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164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Silk</vt:lpstr>
      <vt:lpstr>Pixel</vt:lpstr>
      <vt:lpstr>1_Pixel</vt:lpstr>
      <vt:lpstr>2_Pixel</vt:lpstr>
      <vt:lpstr>3_Pixel</vt:lpstr>
      <vt:lpstr>4_Pixel</vt:lpstr>
      <vt:lpstr>5_Pixel</vt:lpstr>
      <vt:lpstr>Prezentace</vt:lpstr>
      <vt:lpstr>Prezentace aplikace PowerPoint</vt:lpstr>
      <vt:lpstr>KAPALNĚNÍ SUBLIMACE DESUBLIMACE</vt:lpstr>
      <vt:lpstr>Umíš odpovědět</vt:lpstr>
      <vt:lpstr>Kapalnění (kondenzace)</vt:lpstr>
      <vt:lpstr>Prezentace aplikace PowerPoint</vt:lpstr>
      <vt:lpstr>Sublimace</vt:lpstr>
      <vt:lpstr>Desublimace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3</cp:revision>
  <dcterms:created xsi:type="dcterms:W3CDTF">2012-03-02T17:45:28Z</dcterms:created>
  <dcterms:modified xsi:type="dcterms:W3CDTF">2012-03-02T17:53:58Z</dcterms:modified>
</cp:coreProperties>
</file>