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4"/>
  </p:notesMasterIdLst>
  <p:handoutMasterIdLst>
    <p:handoutMasterId r:id="rId15"/>
  </p:handoutMasterIdLst>
  <p:sldIdLst>
    <p:sldId id="267" r:id="rId3"/>
    <p:sldId id="256" r:id="rId4"/>
    <p:sldId id="257" r:id="rId5"/>
    <p:sldId id="263" r:id="rId6"/>
    <p:sldId id="259" r:id="rId7"/>
    <p:sldId id="260" r:id="rId8"/>
    <p:sldId id="261" r:id="rId9"/>
    <p:sldId id="262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11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6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3A12F9-0EBB-4EA1-B139-1F2A71DB540C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7F171-A430-49CC-ACDA-9A8080281C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7337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6C9E48-5E23-4032-AC92-397AF9040B5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F70215-5FB1-47EC-B859-CF8F28426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70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dirty="0" smtClean="0"/>
              <a:t>Kliknutím lze upravit styl.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1415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9458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813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2973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4461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9178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5068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3782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6399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717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AD4C8-8B21-4B22-A8D2-8EF81A582BF4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A1F2BF19-271D-4103-AF8A-24A4B3C7E22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79F97-A991-46FF-BAB1-F7372C9CACEE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F7F80-FC92-453A-A1EC-40FCDEB928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152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Relationship Id="rId1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VY_32_INOVACE_3_24_Cesky 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jazyk_Vyjmenovana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 slova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3. ročník. Žák si procvičí řadu vyjmenovaných slov, do školních sešitů řeší zadané úkoly.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53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700808"/>
            <a:ext cx="7632848" cy="1600327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Procvičování  vyjmenovaná slova po </a:t>
            </a:r>
            <a:r>
              <a:rPr lang="cs-CZ" sz="6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</a:t>
            </a:r>
            <a:endParaRPr lang="cs-CZ" sz="6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73736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</a:rPr>
              <a:t>Vyjmenovaná slova po B</a:t>
            </a: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5525" y="1772816"/>
            <a:ext cx="10901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být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9612" y="2566349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bydlit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1762" y="3246201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obyvatel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48023" y="386420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77772" y="464089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příbytek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73811" y="5371807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nábytek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81723" y="17728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dobytek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03625" y="2514370"/>
            <a:ext cx="262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obyčej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5904" y="3039707"/>
            <a:ext cx="3114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bystrý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3874" y="3560821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bylina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98983" y="417923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kobyla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60018" y="468598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býk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79103" y="5411341"/>
            <a:ext cx="2412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Přibyslav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binet\AppData\Local\Microsoft\Windows\Temporary Internet Files\Content.IE5\9T0QCCJQ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678" y="1552866"/>
            <a:ext cx="1517117" cy="1517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38476298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5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5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25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75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50"/>
                            </p:stCondLst>
                            <p:childTnLst>
                              <p:par>
                                <p:cTn id="5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75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5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75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5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75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250"/>
                            </p:stCondLst>
                            <p:childTnLst>
                              <p:par>
                                <p:cTn id="8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489654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dalších stránkách najdeš obrázky. </a:t>
            </a:r>
            <a:b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Zkus </a:t>
            </a:r>
            <a:r>
              <a:rPr lang="cs-CZ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 přiřadit obrázek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 slovům.</a:t>
            </a:r>
            <a:endParaRPr lang="cs-CZ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14540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8993" y="116632"/>
            <a:ext cx="2458616" cy="639762"/>
          </a:xfrm>
        </p:spPr>
        <p:txBody>
          <a:bodyPr>
            <a:normAutofit/>
          </a:bodyPr>
          <a:lstStyle/>
          <a:p>
            <a:pPr algn="ctr"/>
            <a:r>
              <a:rPr lang="cs-CZ" dirty="0"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ýt- existovat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2551112" y="154559"/>
            <a:ext cx="4041775" cy="639762"/>
          </a:xfrm>
        </p:spPr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bydlit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binet\AppData\Local\Microsoft\Windows\Temporary Internet Files\Content.IE5\AM1I8PN9\MC90007883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96468"/>
            <a:ext cx="1337385" cy="1196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0546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669" y="2546867"/>
            <a:ext cx="1361300" cy="135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641759" y="33265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obyvatel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 descr="C:\Users\Kabinet\AppData\Local\Microsoft\Windows\Temporary Internet Files\Content.IE5\K0O7W0UI\MC9004361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908" y="2704284"/>
            <a:ext cx="1493695" cy="1022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3431" y="602128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byt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5" name="Picture 7" descr="C:\Users\Kabinet\AppData\Local\Microsoft\Windows\Temporary Internet Files\Content.IE5\G7A1NIWC\MC9002303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9215" y="2684656"/>
            <a:ext cx="1131050" cy="999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275856" y="602128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příbytek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41759" y="6012606"/>
            <a:ext cx="22857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nábytek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6" name="Picture 8" descr="C:\Users\Kabinet\AppData\Local\Microsoft\Windows\Temporary Internet Files\Content.IE5\J3GDXC5F\MC9003538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712" y="2529248"/>
            <a:ext cx="1497965" cy="1372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Kabinet\AppData\Local\Microsoft\Windows\Temporary Internet Files\Content.IE5\G7A1NIWC\MC9002151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617" y="2642292"/>
            <a:ext cx="1477033" cy="1183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04399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07 0.03168 C -0.00903 -0.00278 -0.00816 -0.03723 -0.00712 -0.07169 C -0.00608 -0.10338 -0.00938 -0.16975 0.00781 -0.2049 C 0.01597 -0.24144 0.00573 -0.19958 0.01528 -0.22872 C 0.01614 -0.23127 0.0158 -0.23427 0.01684 -0.23682 C 0.01979 -0.24399 0.02448 -0.24954 0.02726 -0.25671 C 0.03038 -0.26457 0.03264 -0.2729 0.03628 -0.28053 C 0.04444 -0.27683 0.04323 -0.27151 0.0467 -0.26249 " pathEditMode="relative" rAng="0" ptsTypes="fffffffA">
                                      <p:cBhvr>
                                        <p:cTn id="4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0" y="-15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0.03192 C 0.00937 0.02197 0.02361 0.01481 0.03281 0.00278 C 0.04114 -0.00832 0.04774 -0.01989 0.05573 -0.03168 C 0.07153 -0.08811 0.04531 -0.14754 0.06614 -0.20444 C 0.06528 -0.21114 0.06528 -0.21785 0.06337 -0.22409 C 0.05798 -0.24283 0.05833 -0.22571 0.05833 -0.23381 " pathEditMode="relative" rAng="0" ptsTypes="fffffA">
                                      <p:cBhvr>
                                        <p:cTn id="4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5" y="-137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62627E-6 C 0.00452 -0.00532 0.00539 -0.01134 0.00903 -0.01758 C 0.01025 -0.02845 0.01198 -0.03932 0.01285 -0.05019 C 0.01424 -0.06869 0.0099 -0.13229 0.03629 -0.13668 C 0.04705 -0.13853 0.05816 -0.13853 0.0691 -0.139 C 0.0915 -0.13992 0.11389 -0.14038 0.13629 -0.14131 C 0.14549 -0.14316 0.15521 -0.14316 0.16372 -0.14755 C 0.1658 -0.14848 0.16702 -0.15102 0.1691 -0.15195 C 0.17379 -0.15403 0.18368 -0.15634 0.18368 -0.15611 C 0.1915 -0.16328 0.19809 -0.16999 0.2073 -0.17369 C 0.20782 -0.17577 0.20799 -0.17808 0.2092 -0.18016 C 0.2099 -0.18178 0.21216 -0.1827 0.21268 -0.18455 C 0.21667 -0.19566 0.21563 -0.20884 0.22188 -0.21925 C 0.2257 -0.22549 0.23212 -0.22988 0.23282 -0.23867 C 0.23334 -0.24677 0.23282 -0.25463 0.23282 -0.26249 " pathEditMode="relative" rAng="0" ptsTypes="ffffffffffffffA">
                                      <p:cBhvr>
                                        <p:cTn id="54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67" y="-131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53469E-6 C -0.00191 0.01619 -0.00625 0.01942 -0.01336 0.03191 C -0.01788 0.04001 -0.02048 0.04995 -0.02534 0.05781 C -0.03246 0.06961 -0.03819 0.07238 -0.04618 0.08163 C -0.05729 0.09459 -0.05607 0.10245 -0.07152 0.10939 C -0.0908 0.12858 -0.06198 0.10129 -0.08645 0.11933 C -0.0927 0.12396 -0.09843 0.12997 -0.10451 0.13529 C -0.11336 0.14315 -0.14514 0.14986 -0.1552 0.1531 C -0.17274 0.15865 -0.18784 0.16558 -0.2059 0.16905 C -0.29062 0.1679 -0.36684 0.16258 -0.45069 0.15911 C -0.55798 0.16027 -0.67257 0.15356 -0.78055 0.1672 C -0.78593 0.16998 -0.79184 0.1716 -0.79705 0.17507 C -0.80017 0.17715 -0.8026 0.18131 -0.8059 0.18293 C -0.81666 0.18825 -0.83177 0.18917 -0.84323 0.19102 C -0.84479 0.19172 -0.8467 0.19126 -0.84774 0.19287 C -0.85225 0.20027 -0.84652 0.21346 -0.84479 0.22086 C -0.84427 0.2315 -0.84375 0.2419 -0.84323 0.25254 C -0.84288 0.25925 -0.84392 0.26642 -0.84184 0.27243 C -0.84027 0.27682 -0.83472 0.27497 -0.83125 0.27636 C -0.82847 0.28029 -0.82673 0.28237 -0.82239 0.28237 " pathEditMode="relative" rAng="0" ptsTypes="fffffffffffffffffffA">
                                      <p:cBhvr>
                                        <p:cTn id="59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622" y="141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0.00023 C 0.00521 0.00023 0.01129 -0.00162 0.0158 0.00162 C 0.0198 0.00439 0.01893 0.01202 0.02223 0.01572 C 0.02414 0.01804 0.02639 0.02058 0.02848 0.02289 C 0.0382 0.04532 0.03577 0.06568 0.0474 0.08857 C 0.05261 0.12858 0.04428 0.11725 0.05695 0.13136 C 0.06094 0.14454 0.06129 0.15148 0.07119 0.1598 C 0.07553 0.17946 0.06841 0.15656 0.079 0.16859 C 0.08108 0.1709 0.08056 0.17507 0.08212 0.17761 C 0.0882 0.18686 0.09601 0.19611 0.10591 0.19889 C 0.12813 0.22386 0.16424 0.21322 0.19289 0.21484 C 0.20521 0.21739 0.2165 0.22271 0.22778 0.22895 C 0.22882 0.23034 0.22969 0.23173 0.23091 0.23265 C 0.2323 0.23427 0.23438 0.23473 0.2356 0.23635 C 0.23855 0.23959 0.23889 0.24537 0.24202 0.24861 C 0.24376 0.25046 0.24636 0.25092 0.24827 0.25208 C 0.24948 0.25393 0.25001 0.25601 0.25139 0.25763 C 0.25278 0.25878 0.25487 0.25809 0.25626 0.25948 C 0.2573 0.26063 0.25695 0.26318 0.25782 0.26457 C 0.25903 0.26619 0.26094 0.26711 0.26251 0.26827 C 0.2698 0.28792 0.27379 0.29186 0.27379 0.31452 " pathEditMode="relative" rAng="0" ptsTypes="ffffffffffffffffffffA">
                                      <p:cBhvr>
                                        <p:cTn id="64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81" y="15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56984E-6 C 0.00052 0.02844 0.00034 0.05712 0.00156 0.08557 C 0.00295 0.11586 0.02343 0.1494 0.03437 0.17507 C 0.0375 0.19102 0.04722 0.20143 0.05382 0.21484 C 0.05746 0.23335 0.05191 0.21184 0.06128 0.22872 C 0.071 0.2463 0.05798 0.23311 0.06875 0.2426 C 0.07552 0.25624 0.07204 0.25138 0.07777 0.25855 C 0.0809 0.2722 0.07638 0.25601 0.08524 0.27243 C 0.08923 0.28006 0.08524 0.28261 0.09409 0.28631 C 0.10069 0.29209 0.10868 0.2944 0.11649 0.2944 " pathEditMode="relative" ptsTypes="fffffffffA">
                                      <p:cBhvr>
                                        <p:cTn id="69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59439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dobytek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44051" y="445791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obyčej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88224" y="43443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bystrý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492" y="583348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bylina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88766" y="5840793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kobyla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5833487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býk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5833487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Přibyslav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abinet\AppData\Local\Microsoft\Windows\Temporary Internet Files\Content.IE5\9T0QCCJQ\MC900231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012" y="2818501"/>
            <a:ext cx="1746039" cy="1220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abinet\AppData\Local\Microsoft\Windows\Temporary Internet Files\Content.IE5\G7A1NIWC\MC9003537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16" y="2583625"/>
            <a:ext cx="1312152" cy="1506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binet\AppData\Local\Microsoft\Windows\Temporary Internet Files\Content.IE5\K0O7W0UI\MC9001605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602" y="2777327"/>
            <a:ext cx="1138854" cy="133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abinet\AppData\Local\Microsoft\Windows\Temporary Internet Files\Content.IE5\DE4CGPLA\MC9003830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496" y="2318464"/>
            <a:ext cx="1232762" cy="1110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abinet\AppData\Local\Microsoft\Windows\Temporary Internet Files\Content.IE5\K0O7W0UI\MC9003264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055" y="2651642"/>
            <a:ext cx="1425673" cy="1233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Kabinet\AppData\Local\Microsoft\Windows\Temporary Internet Files\Content.IE5\S7687CZ2\MC9003464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6496" y="3464916"/>
            <a:ext cx="959206" cy="979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Kabinet\AppData\Local\Microsoft\Windows\Temporary Internet Files\Content.IE5\AM1I8PN9\MC9001009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155" y="2771512"/>
            <a:ext cx="1270030" cy="1183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7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07407E-6 C 0.00329 -0.05069 0.00156 -0.07685 0.03107 -0.10532 C 0.03628 -0.11666 0.04531 -0.12592 0.05191 -0.13541 C 0.06059 -0.14791 0.06232 -0.15185 0.0743 -0.15555 C 0.08593 -0.16388 0.09843 -0.16527 0.11076 -0.1706 C 0.12066 -0.17476 0.13611 -0.18402 0.14722 -0.18541 C 0.15312 -0.18634 0.24566 -0.19051 0.24756 -0.19051 C 0.29149 -0.19676 0.27187 -0.19421 0.30642 -0.19814 C 0.31579 -0.21828 0.30607 -0.20138 0.33941 -0.21064 C 0.34479 -0.21203 0.34965 -0.2162 0.35503 -0.21805 C 0.36093 -0.22037 0.36597 -0.22013 0.36892 -0.22801 " pathEditMode="relative" rAng="0" ptsTypes="ffffffffffA">
                                      <p:cBhvr>
                                        <p:cTn id="5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38" y="-11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 C -0.00122 -0.02593 -0.00261 -0.0669 -0.01233 -0.08912 C -0.0132 -0.09444 -0.01476 -0.10532 -0.01632 -0.10972 C -0.01927 -0.11852 -0.025 -0.125 -0.02709 -0.13449 C -0.03004 -0.14792 -0.0382 -0.17199 -0.04601 -0.18009 C -0.0566 -0.2044 -0.06632 -0.20162 -0.08664 -0.20694 C -0.09914 -0.21019 -0.11077 -0.21505 -0.12327 -0.21713 C -0.13282 -0.22083 -0.14236 -0.22269 -0.15157 -0.22755 C -0.15209 -0.22963 -0.15191 -0.23218 -0.15295 -0.2338 C -0.15521 -0.23727 -0.16111 -0.24213 -0.16111 -0.2419 C -0.16198 -0.24606 -0.16285 -0.25023 -0.16372 -0.2544 C -0.16424 -0.25671 -0.16615 -0.2581 -0.1665 -0.26065 C -0.16702 -0.26481 -0.1665 -0.26898 -0.1665 -0.27292 " pathEditMode="relative" rAng="0" ptsTypes="ffffffffffffA">
                                      <p:cBhvr>
                                        <p:cTn id="5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51" y="-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25 0.09722 C -0.00277 0.12685 -0.00277 0.15648 -0.00382 0.18611 C -0.00416 0.19467 -0.01128 0.20301 -0.01788 0.20463 C -0.02326 0.21227 -0.03125 0.21852 -0.03975 0.22153 C -0.04566 0.22639 -0.0533 0.2294 -0.0585 0.23495 C -0.06215 0.23889 -0.06423 0.24444 -0.06788 0.24838 C -0.07343 0.2544 -0.08021 0.25717 -0.08663 0.2618 C -0.08767 0.26366 -0.08837 0.26551 -0.08975 0.2669 C -0.09114 0.26852 -0.09375 0.26852 -0.09444 0.27037 C -0.096 0.2743 -0.09531 0.27917 -0.096 0.2838 C -0.09635 0.28542 -0.09757 0.28889 -0.09757 0.28912 " pathEditMode="relative" rAng="0" ptsTypes="ffffffffffA">
                                      <p:cBhvr>
                                        <p:cTn id="60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74" y="9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27 0.09236 C -0.01841 0.11736 -0.02362 0.08935 -0.01702 0.14699 C -0.01667 0.14977 -0.01684 0.15278 -0.01546 0.1551 C -0.01303 0.15949 -0.00799 0.16111 -0.00452 0.16482 C -0.00087 0.17593 -0.00643 0.16273 0.00329 0.17269 C 0.00451 0.17408 0.00382 0.17616 0.00486 0.17755 C 0.00659 0.1801 0.00885 0.18218 0.01111 0.18403 C 0.02899 0.2 0.04757 0.20556 0.07204 0.20648 C 0.11319 0.20834 0.15434 0.20857 0.19548 0.20972 C 0.19774 0.21019 0.21632 0.21343 0.22048 0.21621 C 0.22986 0.22269 0.23645 0.22709 0.24704 0.23056 C 0.25416 0.24167 0.24965 0.23912 0.25798 0.2419 C 0.25902 0.24352 0.26111 0.24676 0.26111 0.24699 " pathEditMode="relative" rAng="0" ptsTypes="ffffffffffffA">
                                      <p:cBhvr>
                                        <p:cTn id="65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01" y="7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7 -0.0882 C 0.02466 -0.13959 0.02413 -0.19098 0.02257 -0.24236 C 0.02222 -0.25718 0.01788 -0.2713 0.01788 -0.28611 " pathEditMode="relative" rAng="0" ptsTypes="ffA">
                                      <p:cBhvr>
                                        <p:cTn id="70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-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261 0.03912 C -0.05643 0.06482 -0.05278 0.05417 -0.06198 0.07246 C -0.06337 0.07523 -0.06632 0.07639 -0.06823 0.07871 C -0.07153 0.08264 -0.07761 0.09121 -0.07761 0.09144 C -0.08021 0.09977 -0.0823 0.10787 -0.08542 0.11621 C -0.08768 0.13079 -0.08646 0.14236 -0.09792 0.14746 C -0.10382 0.15949 -0.10365 0.16644 -0.11511 0.17037 C -0.12084 0.17546 -0.1257 0.17847 -0.1323 0.18079 C -0.14323 0.19051 -0.15226 0.18958 -0.16667 0.19329 C -0.20608 0.20324 -0.24688 0.19468 -0.28698 0.19537 C -0.3908 0.21852 -0.49775 0.21458 -0.60261 0.21621 C -0.61303 0.21968 -0.62362 0.2206 -0.63386 0.22454 C -0.64184 0.22755 -0.64323 0.23079 -0.65261 0.23287 C -0.66459 0.24352 -0.67587 0.24815 -0.69011 0.25162 C -0.69966 0.2581 -0.69445 0.25417 -0.70573 0.26412 C -0.70973 0.26759 -0.71511 0.26551 -0.7198 0.26621 C -0.74254 0.26968 -0.72205 0.26713 -0.75105 0.27037 C -0.78577 0.28102 -0.7625 0.26898 -0.77605 0.28287 C -0.779 0.28588 -0.7823 0.28843 -0.78542 0.29121 C -0.78698 0.29259 -0.79011 0.29537 -0.79011 0.2956 C -0.79532 0.30579 -0.79723 0.3007 -0.80417 0.30579 C -0.81841 0.31644 -0.82101 0.325 -0.82605 0.34537 C -0.82952 0.35903 -0.82917 0.34722 -0.82917 0.35371 " pathEditMode="relative" rAng="0" ptsTypes="ffffffffffffffffffffffA">
                                      <p:cBhvr>
                                        <p:cTn id="75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854" y="1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259E-6 C -0.03715 0.04306 -0.02569 0.03472 -0.05469 0.05417 C -0.06666 0.06227 -0.07604 0.07338 -0.08906 0.07917 C -0.10052 0.09445 -0.12621 0.10972 -0.14219 0.11459 C -0.16649 0.13611 -0.20885 0.12778 -0.23125 0.12917 C -0.25625 0.13241 -0.28107 0.13542 -0.30625 0.1375 C -0.31389 0.14005 -0.32257 0.14097 -0.32969 0.14584 C -0.33177 0.14722 -0.33507 0.14699 -0.33594 0.15 C -0.3375 0.15579 -0.33594 0.1625 -0.33594 0.16875 L -0.33594 0.18542 " pathEditMode="relative" rAng="0" ptsTypes="ffffffffAA">
                                      <p:cBhvr>
                                        <p:cTn id="80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75" y="9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8845" y="2334071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bystrý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82438" y="2090465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bič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70856" y="259014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kobyla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49670" y="475659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Přibyslav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87739" y="3092185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nábytek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02904" y="377191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bylina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44824" y="4546201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byt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24128" y="399445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být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330408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bitva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213053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líbit se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302656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přibít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04248" y="452576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bidlo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8845" y="260648"/>
            <a:ext cx="8583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Vyhledej a klikni na slova, která nepatří do vyjmenovaných slov po B</a:t>
            </a:r>
            <a:endParaRPr lang="cs-CZ" sz="2400" b="1" u="sng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902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Zopakuj si vyjmenovaná slova po B </a:t>
            </a:r>
            <a:b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800" u="sng" dirty="0" smtClean="0">
                <a:solidFill>
                  <a:schemeClr val="bg2">
                    <a:lumMod val="50000"/>
                  </a:schemeClr>
                </a:solidFill>
              </a:rPr>
              <a:t>– obrázky napoví</a:t>
            </a:r>
            <a:endParaRPr lang="cs-CZ" sz="2800" u="sng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028" y="1928141"/>
            <a:ext cx="1463938" cy="1304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1985" y="1905056"/>
            <a:ext cx="1493837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031" y="1891506"/>
            <a:ext cx="1365250" cy="13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4499" y="1969940"/>
            <a:ext cx="1625725" cy="1107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44" y="3578809"/>
            <a:ext cx="1474787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5130" y="1969939"/>
            <a:ext cx="1349301" cy="1197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577" y="3492421"/>
            <a:ext cx="1743075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97158"/>
            <a:ext cx="1311275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248" y="3382884"/>
            <a:ext cx="1139825" cy="1335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492421"/>
            <a:ext cx="1327804" cy="1196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230" y="4921475"/>
            <a:ext cx="1639601" cy="1415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2188" y="4979314"/>
            <a:ext cx="1449852" cy="1485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3" name="Picture 17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8477" y="4935883"/>
            <a:ext cx="1543508" cy="1432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07092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TEST – piš do sešitu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Napiš všechna vyjmenovaná slova.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708920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Vypiš slova, která jsou názvy zvířat.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645024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 Napiš větu, ve které bude slovo </a:t>
            </a:r>
            <a:r>
              <a:rPr lang="cs-CZ" sz="2400" u="sng" dirty="0" smtClean="0"/>
              <a:t>bylina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509120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Napiš šest slov podřazených ke slovu </a:t>
            </a:r>
            <a:r>
              <a:rPr lang="cs-CZ" sz="2400" u="sng" dirty="0" smtClean="0"/>
              <a:t>nábytek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793950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– možné 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být, bydlit, obyvatel, byt, příbytek, nábytek, dobytek,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obyčej, bystrý, bylina, kobyla, býk, Přibyslav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805307"/>
            <a:ext cx="73448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kobyla, býk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451455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Některé rostliny jsou léčivé byliny.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163888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židle, stůl, postel, skříň, křeslo,  pohovka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3320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20.11.2011</a:t>
            </a:r>
          </a:p>
          <a:p>
            <a:r>
              <a:rPr lang="pl-PL" dirty="0" smtClean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052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508</TotalTime>
  <Words>268</Words>
  <Application>Microsoft Office PowerPoint</Application>
  <PresentationFormat>Předvádění na obrazovce (4:3)</PresentationFormat>
  <Paragraphs>65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Welcome</vt:lpstr>
      <vt:lpstr>Vlastní návrh</vt:lpstr>
      <vt:lpstr>Název školy: ZŠ Klášterec nad Ohří, Krátká 676 Autor: Mgr. Hana Kittnerová Název materiálu: VY_32_INOVACE_3_24_Cesky jazyk_Vyjmenovana slova Číslo projektu: CZ.1.07/1.4.00/21.1115  </vt:lpstr>
      <vt:lpstr>Procvičování  vyjmenovaná slova po B</vt:lpstr>
      <vt:lpstr>Vyjmenovaná slova po B</vt:lpstr>
      <vt:lpstr>Na dalších stránkách najdeš obrázky.  Zkus správně přiřadit obrázek ke slovům.</vt:lpstr>
      <vt:lpstr>Prezentace aplikace PowerPoint</vt:lpstr>
      <vt:lpstr>Prezentace aplikace PowerPoint</vt:lpstr>
      <vt:lpstr>Prezentace aplikace PowerPoint</vt:lpstr>
      <vt:lpstr>Zopakuj si vyjmenovaná slova po B  – obrázky napoví</vt:lpstr>
      <vt:lpstr>TEST – piš do sešitu </vt:lpstr>
      <vt:lpstr>TEST – možné řešení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Kabinet</dc:creator>
  <cp:lastModifiedBy>hakitt</cp:lastModifiedBy>
  <cp:revision>47</cp:revision>
  <dcterms:created xsi:type="dcterms:W3CDTF">2011-11-20T18:51:24Z</dcterms:created>
  <dcterms:modified xsi:type="dcterms:W3CDTF">2012-06-10T14:34:57Z</dcterms:modified>
</cp:coreProperties>
</file>