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68" r:id="rId4"/>
    <p:sldId id="259" r:id="rId5"/>
    <p:sldId id="263" r:id="rId6"/>
    <p:sldId id="265" r:id="rId7"/>
    <p:sldId id="266" r:id="rId8"/>
    <p:sldId id="279" r:id="rId9"/>
    <p:sldId id="271" r:id="rId10"/>
    <p:sldId id="280" r:id="rId11"/>
    <p:sldId id="267" r:id="rId12"/>
    <p:sldId id="275" r:id="rId13"/>
    <p:sldId id="270" r:id="rId14"/>
    <p:sldId id="272" r:id="rId15"/>
    <p:sldId id="276" r:id="rId16"/>
    <p:sldId id="277" r:id="rId17"/>
    <p:sldId id="278" r:id="rId18"/>
    <p:sldId id="281" r:id="rId19"/>
    <p:sldId id="283" r:id="rId20"/>
    <p:sldId id="284" r:id="rId21"/>
    <p:sldId id="28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6" autoAdjust="0"/>
    <p:restoredTop sz="94671" autoAdjust="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VY_32_INOVACE_13_ Jazyk  anglický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 ZŠ a MŠ Osoblaha,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Miroslava </a:t>
          </a:r>
          <a:r>
            <a:rPr lang="cs-CZ" sz="2000" dirty="0" err="1" smtClean="0"/>
            <a:t>Jarkulišová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My </a:t>
          </a:r>
          <a:r>
            <a:rPr lang="cs-CZ" sz="2000" dirty="0" err="1" smtClean="0"/>
            <a:t>day</a:t>
          </a:r>
          <a:r>
            <a:rPr lang="cs-CZ" sz="2000" dirty="0" smtClean="0"/>
            <a:t> – </a:t>
          </a:r>
          <a:r>
            <a:rPr lang="cs-CZ" sz="2000" dirty="0" err="1" smtClean="0"/>
            <a:t>daily</a:t>
          </a:r>
          <a:r>
            <a:rPr lang="cs-CZ" sz="2000" dirty="0" smtClean="0"/>
            <a:t> </a:t>
          </a:r>
          <a:r>
            <a:rPr lang="cs-CZ" sz="2000" dirty="0" err="1" smtClean="0"/>
            <a:t>routine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CZ.1.07/1.4.09/21.0816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813" custLinFactNeighborY="-1137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5E7FDEA-1604-4EE6-86D3-F4A843EDF2DD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36FD392-D900-47D1-A44E-7AD0B4935DCE}" type="presOf" srcId="{D8197B8C-B260-4A16-BDF4-0947B075E274}" destId="{5A5FFA88-C948-4069-8E93-59FA12366E83}" srcOrd="1" destOrd="0" presId="urn:microsoft.com/office/officeart/2005/8/layout/target3"/>
    <dgm:cxn modelId="{5EB47F16-2CD2-4A76-A15D-439228ABBBE1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5669A75-2CBE-412A-94A5-5939153935A1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5C74F1D-E1AD-4DE0-88EF-B0CD8C460392}" type="presOf" srcId="{B651F6E3-6281-48DB-9319-2AEAFDAE7572}" destId="{6BB5E863-4638-4E1D-BFDE-399D028AC4ED}" srcOrd="1" destOrd="0" presId="urn:microsoft.com/office/officeart/2005/8/layout/target3"/>
    <dgm:cxn modelId="{4C293B91-D705-4ED8-8CDD-4396A04C5AC4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B470451-6DF7-4D52-AB01-14AFE3E5BF6B}" type="presOf" srcId="{D1B46980-6531-4606-95E6-44980827E919}" destId="{6140AFEC-043D-4C43-A2F9-D0F5331DF3A3}" srcOrd="0" destOrd="0" presId="urn:microsoft.com/office/officeart/2005/8/layout/target3"/>
    <dgm:cxn modelId="{9E36E18F-FC38-496D-9FBC-E903909DD209}" type="presOf" srcId="{4C35D32F-0EAB-4CD7-82EE-45574DC2A586}" destId="{8BEBB6EC-1DAA-4CAC-8A25-BC0FCBD5DBD5}" srcOrd="0" destOrd="0" presId="urn:microsoft.com/office/officeart/2005/8/layout/target3"/>
    <dgm:cxn modelId="{CC97E151-5123-4E04-A598-D8F344A91FAF}" type="presOf" srcId="{D1D4F407-5343-4D3F-B5B9-D407B03CAEB4}" destId="{D005CE8C-CC26-4C3E-AC11-E15060ECD759}" srcOrd="0" destOrd="0" presId="urn:microsoft.com/office/officeart/2005/8/layout/target3"/>
    <dgm:cxn modelId="{855E71CF-803A-4F5B-8887-3A39DFA177E6}" type="presOf" srcId="{D8197B8C-B260-4A16-BDF4-0947B075E274}" destId="{25B08C86-7E15-44DC-BE7F-FFB55DD49D12}" srcOrd="0" destOrd="0" presId="urn:microsoft.com/office/officeart/2005/8/layout/target3"/>
    <dgm:cxn modelId="{68533BE0-05D3-4B4A-B6D0-FD6A0CBF9B44}" type="presOf" srcId="{4C35D32F-0EAB-4CD7-82EE-45574DC2A586}" destId="{890E4F0B-2866-4A3F-A3C7-2A14B1797930}" srcOrd="1" destOrd="0" presId="urn:microsoft.com/office/officeart/2005/8/layout/target3"/>
    <dgm:cxn modelId="{2BF0914C-0AE0-43DB-A5A3-1063BC59F3D8}" type="presParOf" srcId="{333A1088-737F-45CB-B68E-254E46348037}" destId="{F5ABB229-8D3B-4694-996A-96F23CF14429}" srcOrd="0" destOrd="0" presId="urn:microsoft.com/office/officeart/2005/8/layout/target3"/>
    <dgm:cxn modelId="{B1D58F7C-292C-4895-BAA7-38DF838BE711}" type="presParOf" srcId="{333A1088-737F-45CB-B68E-254E46348037}" destId="{F41139FD-01EE-4571-8B17-4FB00FC51163}" srcOrd="1" destOrd="0" presId="urn:microsoft.com/office/officeart/2005/8/layout/target3"/>
    <dgm:cxn modelId="{FF61ABC2-ECE9-4653-B913-A5C799A3EF1B}" type="presParOf" srcId="{333A1088-737F-45CB-B68E-254E46348037}" destId="{D005CE8C-CC26-4C3E-AC11-E15060ECD759}" srcOrd="2" destOrd="0" presId="urn:microsoft.com/office/officeart/2005/8/layout/target3"/>
    <dgm:cxn modelId="{A3B8AD81-DB29-4145-BC46-2F3AF1E635CA}" type="presParOf" srcId="{333A1088-737F-45CB-B68E-254E46348037}" destId="{2C702D82-9B77-49B7-9568-BB8EB47C3372}" srcOrd="3" destOrd="0" presId="urn:microsoft.com/office/officeart/2005/8/layout/target3"/>
    <dgm:cxn modelId="{611F227B-2A2A-44A6-B627-22AC9FB9CF6B}" type="presParOf" srcId="{333A1088-737F-45CB-B68E-254E46348037}" destId="{A52A0455-90FF-4808-ABD0-F02540D31D5A}" srcOrd="4" destOrd="0" presId="urn:microsoft.com/office/officeart/2005/8/layout/target3"/>
    <dgm:cxn modelId="{7BE4F87B-7DED-4203-BFD0-9B1DC39343CB}" type="presParOf" srcId="{333A1088-737F-45CB-B68E-254E46348037}" destId="{6140AFEC-043D-4C43-A2F9-D0F5331DF3A3}" srcOrd="5" destOrd="0" presId="urn:microsoft.com/office/officeart/2005/8/layout/target3"/>
    <dgm:cxn modelId="{8DF80E1C-AFA5-4BCF-BB0E-1A76A5CE7D1C}" type="presParOf" srcId="{333A1088-737F-45CB-B68E-254E46348037}" destId="{9358AC05-5D7D-4327-9F80-1AD486AEA664}" srcOrd="6" destOrd="0" presId="urn:microsoft.com/office/officeart/2005/8/layout/target3"/>
    <dgm:cxn modelId="{E5EC2ED0-DCBF-4B34-8A9A-A7321EDDD1DB}" type="presParOf" srcId="{333A1088-737F-45CB-B68E-254E46348037}" destId="{313FC574-E1CD-4FB4-B054-0B805CE0447D}" srcOrd="7" destOrd="0" presId="urn:microsoft.com/office/officeart/2005/8/layout/target3"/>
    <dgm:cxn modelId="{3B0E6934-2ED4-4BA0-9F09-F5D5599BD5B2}" type="presParOf" srcId="{333A1088-737F-45CB-B68E-254E46348037}" destId="{619D679B-A015-4ECF-8348-D1034C574F40}" srcOrd="8" destOrd="0" presId="urn:microsoft.com/office/officeart/2005/8/layout/target3"/>
    <dgm:cxn modelId="{95E4B3A6-7849-4F78-A72A-15ACA8F01E5B}" type="presParOf" srcId="{333A1088-737F-45CB-B68E-254E46348037}" destId="{322283A8-4A27-4CDA-BAE3-F381106A9174}" srcOrd="9" destOrd="0" presId="urn:microsoft.com/office/officeart/2005/8/layout/target3"/>
    <dgm:cxn modelId="{55C0BD65-B4C8-46AC-90F8-B2107EAF34CE}" type="presParOf" srcId="{333A1088-737F-45CB-B68E-254E46348037}" destId="{FFC9F71D-1B4F-4AD9-A4A6-86ADEFC8AF5C}" srcOrd="10" destOrd="0" presId="urn:microsoft.com/office/officeart/2005/8/layout/target3"/>
    <dgm:cxn modelId="{2DBA9B68-85DF-4356-A15D-829F455F1FB7}" type="presParOf" srcId="{333A1088-737F-45CB-B68E-254E46348037}" destId="{25B08C86-7E15-44DC-BE7F-FFB55DD49D12}" srcOrd="11" destOrd="0" presId="urn:microsoft.com/office/officeart/2005/8/layout/target3"/>
    <dgm:cxn modelId="{91B7570B-504C-4F63-A4ED-8FFAA4D6B092}" type="presParOf" srcId="{333A1088-737F-45CB-B68E-254E46348037}" destId="{76644BE8-9D7C-4C09-B250-3D10AF48CBB7}" srcOrd="12" destOrd="0" presId="urn:microsoft.com/office/officeart/2005/8/layout/target3"/>
    <dgm:cxn modelId="{74B56054-7959-4FAE-8E08-E407CACEACEF}" type="presParOf" srcId="{333A1088-737F-45CB-B68E-254E46348037}" destId="{EE85B701-7295-41C0-BA7A-34D3756A2AE6}" srcOrd="13" destOrd="0" presId="urn:microsoft.com/office/officeart/2005/8/layout/target3"/>
    <dgm:cxn modelId="{5ED61DC0-69A1-47BB-BE62-0514AFCEAA25}" type="presParOf" srcId="{333A1088-737F-45CB-B68E-254E46348037}" destId="{8BEBB6EC-1DAA-4CAC-8A25-BC0FCBD5DBD5}" srcOrd="14" destOrd="0" presId="urn:microsoft.com/office/officeart/2005/8/layout/target3"/>
    <dgm:cxn modelId="{09F9B458-6279-4942-AC20-7C34C77FD193}" type="presParOf" srcId="{333A1088-737F-45CB-B68E-254E46348037}" destId="{AED2198E-93D5-4001-81B4-73124B309672}" srcOrd="15" destOrd="0" presId="urn:microsoft.com/office/officeart/2005/8/layout/target3"/>
    <dgm:cxn modelId="{34FB2C9B-0C16-4FE1-8C66-031D80141ED4}" type="presParOf" srcId="{333A1088-737F-45CB-B68E-254E46348037}" destId="{2BE915AB-18AA-4053-B92C-3BFC9ED204BB}" srcOrd="16" destOrd="0" presId="urn:microsoft.com/office/officeart/2005/8/layout/target3"/>
    <dgm:cxn modelId="{6BD75A4F-E610-483C-BAAE-4396511D65D1}" type="presParOf" srcId="{333A1088-737F-45CB-B68E-254E46348037}" destId="{6BB5E863-4638-4E1D-BFDE-399D028AC4ED}" srcOrd="17" destOrd="0" presId="urn:microsoft.com/office/officeart/2005/8/layout/target3"/>
    <dgm:cxn modelId="{8CA0A0DA-5EF2-4B9E-BF2A-C797A9F03BA3}" type="presParOf" srcId="{333A1088-737F-45CB-B68E-254E46348037}" destId="{5A5FFA88-C948-4069-8E93-59FA12366E83}" srcOrd="18" destOrd="0" presId="urn:microsoft.com/office/officeart/2005/8/layout/target3"/>
    <dgm:cxn modelId="{D2F5DCFA-C3D5-4EB6-A8E3-81AB94E7D44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 ZŠ a MŠ Osoblaha, příspěvková organizace</a:t>
          </a:r>
          <a:endParaRPr lang="cs-CZ" sz="16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Miroslava </a:t>
          </a:r>
          <a:r>
            <a:rPr lang="cs-CZ" sz="2000" kern="1200" dirty="0" err="1" smtClean="0"/>
            <a:t>Jarkulišová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VY_32_INOVACE_13_ Jazyk  anglický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My </a:t>
          </a:r>
          <a:r>
            <a:rPr lang="cs-CZ" sz="2000" kern="1200" dirty="0" err="1" smtClean="0"/>
            <a:t>day</a:t>
          </a:r>
          <a:r>
            <a:rPr lang="cs-CZ" sz="2000" kern="1200" dirty="0" smtClean="0"/>
            <a:t> – </a:t>
          </a:r>
          <a:r>
            <a:rPr lang="cs-CZ" sz="2000" kern="1200" dirty="0" err="1" smtClean="0"/>
            <a:t>daily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routine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8417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CZ.1.07/1.4.09/21.0816</a:t>
          </a:r>
          <a:endParaRPr lang="cs-CZ" sz="2000" kern="1200" dirty="0"/>
        </a:p>
      </dsp:txBody>
      <dsp:txXfrm>
        <a:off x="1273857" y="158417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png"/><Relationship Id="rId11" Type="http://schemas.openxmlformats.org/officeDocument/2006/relationships/image" Target="../media/image24.jpe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emf"/><Relationship Id="rId5" Type="http://schemas.openxmlformats.org/officeDocument/2006/relationships/image" Target="../media/image41.emf"/><Relationship Id="rId4" Type="http://schemas.openxmlformats.org/officeDocument/2006/relationships/image" Target="../media/image4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esto-uh.cz/Articles/10416-2-Pristresek+na+autobusove+zastavce+Sidliste+Vychod.aspx" TargetMode="External"/><Relationship Id="rId3" Type="http://schemas.openxmlformats.org/officeDocument/2006/relationships/hyperlink" Target="http://anetacrhakova.blog.cz/0703/super-witch-oblekani" TargetMode="External"/><Relationship Id="rId7" Type="http://schemas.openxmlformats.org/officeDocument/2006/relationships/hyperlink" Target="http://cs-cz.facebook.com/pages/Nem%C3%A1m-r%C3%A1da-rann%C3%AD-vst%C3%A1v%C3%A1n%C3%AD/182912553237" TargetMode="External"/><Relationship Id="rId12" Type="http://schemas.openxmlformats.org/officeDocument/2006/relationships/hyperlink" Target="http://www.zajimavehodiny.cz/229-hodiny-detske-drevene" TargetMode="External"/><Relationship Id="rId2" Type="http://schemas.openxmlformats.org/officeDocument/2006/relationships/hyperlink" Target="http://www.rodicum.cz/clanek/oblekani-deti-muze-byt-problem/461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very-pink-rabbit.blog.cz/1103/ten-tips-jak-si-ulehcit-rann&#237;" TargetMode="External"/><Relationship Id="rId11" Type="http://schemas.openxmlformats.org/officeDocument/2006/relationships/hyperlink" Target="http://oboerista.wordpress.com/" TargetMode="External"/><Relationship Id="rId5" Type="http://schemas.openxmlformats.org/officeDocument/2006/relationships/hyperlink" Target="http://www.englishuniversity.cz/?L=2&amp;E=1&amp;S=7" TargetMode="External"/><Relationship Id="rId10" Type="http://schemas.openxmlformats.org/officeDocument/2006/relationships/hyperlink" Target="http://www.koprivnice.cz/index.php?tema=zaci-mohou-zase-obedvat-ve-skole&amp;id=koprivnicke-noviny-koprivnice&amp;clanek=7609" TargetMode="External"/><Relationship Id="rId4" Type="http://schemas.openxmlformats.org/officeDocument/2006/relationships/hyperlink" Target="http://anglictina.pise.cz/10229-oblekani.html" TargetMode="External"/><Relationship Id="rId9" Type="http://schemas.openxmlformats.org/officeDocument/2006/relationships/hyperlink" Target="http://www.zubar-rovnatka.cz/index.asp?menu=606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rozeny.cz/magazin/zdravi-a-zivotni-styl/diety-a-hubnuti/32924-blanka-v-akci-z-parku-si-udelala-posilovnu" TargetMode="External"/><Relationship Id="rId3" Type="http://schemas.openxmlformats.org/officeDocument/2006/relationships/hyperlink" Target="http://casopis.mensa.cz/index.php?page=page&amp;art=20" TargetMode="External"/><Relationship Id="rId7" Type="http://schemas.openxmlformats.org/officeDocument/2006/relationships/hyperlink" Target="http://www.fatym.com/view.php?cisloclanku=2011070047" TargetMode="External"/><Relationship Id="rId12" Type="http://schemas.openxmlformats.org/officeDocument/2006/relationships/hyperlink" Target="http://www.playgroundequipmentexperts.com/playgroundequipmentexperts_seesawsteetertotters.html" TargetMode="External"/><Relationship Id="rId2" Type="http://schemas.openxmlformats.org/officeDocument/2006/relationships/hyperlink" Target="http://nisorealty.com/school_form.cfm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zenyprozeny.cz/art/3518-zna-vase-dite-rodinne-ritualy/" TargetMode="External"/><Relationship Id="rId11" Type="http://schemas.openxmlformats.org/officeDocument/2006/relationships/hyperlink" Target="http://zadinovi.blog.cz/" TargetMode="External"/><Relationship Id="rId5" Type="http://schemas.openxmlformats.org/officeDocument/2006/relationships/hyperlink" Target="http://www.novinky.cz/zena/zdravi/167004-astma-se-muze-rozvinout-i-na-zaklade-nadmerneho-sledovani-televize.html" TargetMode="External"/><Relationship Id="rId10" Type="http://schemas.openxmlformats.org/officeDocument/2006/relationships/hyperlink" Target="http://office.microsoft.com/cs-cz/images/results.aspx?qu=ch%C5%AFze" TargetMode="External"/><Relationship Id="rId4" Type="http://schemas.openxmlformats.org/officeDocument/2006/relationships/hyperlink" Target="http://www.zenyprozeny.cz/art/3803-jak-snidaji-skolaci-pravidelne-nezdrave/" TargetMode="External"/><Relationship Id="rId9" Type="http://schemas.openxmlformats.org/officeDocument/2006/relationships/hyperlink" Target="http://www.skolajitrni.cz/starsi-akce-jitrni/a2010-2011/o-krouzek-vareni-na-jitrni-je-velky-zajem/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zrodina.cz/4377-moje-dite-je-levak-a-chysta-se-do-skoly" TargetMode="External"/><Relationship Id="rId3" Type="http://schemas.openxmlformats.org/officeDocument/2006/relationships/hyperlink" Target="http://office.microsoft.com/cs-cz/images/results.aspx?ex=2&amp;qu=tanec" TargetMode="External"/><Relationship Id="rId7" Type="http://schemas.openxmlformats.org/officeDocument/2006/relationships/hyperlink" Target="http://www.zsnelahozeves.cz/fotky/svp08/ctvrtekm/IMG_1505.jpg" TargetMode="External"/><Relationship Id="rId2" Type="http://schemas.openxmlformats.org/officeDocument/2006/relationships/hyperlink" Target="http://topnews.net.nz/content/221711-men-prefer-their-mother-s-cooking-over-their-partners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office.microsoft.com/cs-cz/images/results.aspx?qu=slune%C4%8Dn%C3%AD%20svit" TargetMode="External"/><Relationship Id="rId5" Type="http://schemas.openxmlformats.org/officeDocument/2006/relationships/hyperlink" Target="http://office.microsoft.com/cs-cz/images/results.aspx?ex=2&amp;qu=slunce" TargetMode="External"/><Relationship Id="rId4" Type="http://schemas.openxmlformats.org/officeDocument/2006/relationships/hyperlink" Target="http://www.pozadiplochy.cz/detaily/detail.php?detail=abstract-3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03848" y="3852981"/>
            <a:ext cx="4824536" cy="901254"/>
          </a:xfrm>
        </p:spPr>
        <p:txBody>
          <a:bodyPr>
            <a:noAutofit/>
          </a:bodyPr>
          <a:lstStyle/>
          <a:p>
            <a:r>
              <a:rPr lang="cs-CZ" sz="3200" dirty="0" smtClean="0"/>
              <a:t>My </a:t>
            </a:r>
            <a:r>
              <a:rPr lang="cs-CZ" sz="3200" dirty="0" err="1" smtClean="0"/>
              <a:t>day</a:t>
            </a:r>
            <a:r>
              <a:rPr lang="cs-CZ" sz="3200" dirty="0" smtClean="0"/>
              <a:t> – </a:t>
            </a:r>
            <a:r>
              <a:rPr lang="cs-CZ" sz="3200" dirty="0" err="1" smtClean="0"/>
              <a:t>daily</a:t>
            </a:r>
            <a:r>
              <a:rPr lang="cs-CZ" sz="3200" dirty="0" smtClean="0"/>
              <a:t> </a:t>
            </a:r>
            <a:r>
              <a:rPr lang="cs-CZ" sz="3200" dirty="0" err="1" smtClean="0"/>
              <a:t>routine</a:t>
            </a:r>
            <a:endParaRPr lang="cs-CZ" sz="3200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298617105"/>
              </p:ext>
            </p:extLst>
          </p:nvPr>
        </p:nvGraphicFramePr>
        <p:xfrm>
          <a:off x="797024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odnadpis 2"/>
          <p:cNvSpPr txBox="1">
            <a:spLocks/>
          </p:cNvSpPr>
          <p:nvPr/>
        </p:nvSpPr>
        <p:spPr>
          <a:xfrm>
            <a:off x="667741" y="3873054"/>
            <a:ext cx="7360643" cy="914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cs-CZ" dirty="0"/>
          </a:p>
        </p:txBody>
      </p:sp>
      <p:pic>
        <p:nvPicPr>
          <p:cNvPr id="6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5172435"/>
            <a:ext cx="5407025" cy="1136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085937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xmlns="" val="4244265462"/>
              </p:ext>
            </p:extLst>
          </p:nvPr>
        </p:nvGraphicFramePr>
        <p:xfrm>
          <a:off x="1043608" y="2636912"/>
          <a:ext cx="6264696" cy="2754656"/>
        </p:xfrm>
        <a:graphic>
          <a:graphicData uri="http://schemas.openxmlformats.org/drawingml/2006/table">
            <a:tbl>
              <a:tblPr/>
              <a:tblGrid>
                <a:gridCol w="3120157"/>
                <a:gridCol w="3144539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květen 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192134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Zopakování a procvičení slovní zásoby tématu – My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day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–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daily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routine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spojení obrázků se slovy, tvoření krátkých vět, 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present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simple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- 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questions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negatives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when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–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what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time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where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372166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FF00"/>
                </a:solidFill>
              </a:rPr>
              <a:t>My   DAY  -  DAILY  </a:t>
            </a:r>
            <a:br>
              <a:rPr lang="cs-CZ" u="sng" dirty="0" smtClean="0">
                <a:solidFill>
                  <a:srgbClr val="FFFF00"/>
                </a:solidFill>
              </a:rPr>
            </a:br>
            <a:r>
              <a:rPr lang="cs-CZ" u="sng" dirty="0">
                <a:solidFill>
                  <a:srgbClr val="FFFF00"/>
                </a:solidFill>
              </a:rPr>
              <a:t/>
            </a:r>
            <a:br>
              <a:rPr lang="cs-CZ" u="sng" dirty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00"/>
                </a:solidFill>
              </a:rPr>
              <a:t>      </a:t>
            </a:r>
            <a:r>
              <a:rPr lang="cs-CZ" u="sng" dirty="0" smtClean="0">
                <a:solidFill>
                  <a:srgbClr val="FFFF00"/>
                </a:solidFill>
              </a:rPr>
              <a:t>ROUTINE</a:t>
            </a:r>
            <a:r>
              <a:rPr lang="cs-CZ" dirty="0" smtClean="0">
                <a:solidFill>
                  <a:srgbClr val="FFFF00"/>
                </a:solidFill>
              </a:rPr>
              <a:t/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00"/>
                </a:solidFill>
              </a:rPr>
              <a:t> 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503382" cy="1920240"/>
          </a:xfrm>
        </p:spPr>
        <p:txBody>
          <a:bodyPr>
            <a:normAutofit fontScale="92500" lnSpcReduction="10000"/>
          </a:bodyPr>
          <a:lstStyle/>
          <a:p>
            <a:r>
              <a:rPr lang="cs-CZ" sz="2800" b="1" dirty="0" err="1" smtClean="0">
                <a:solidFill>
                  <a:srgbClr val="FFFF00"/>
                </a:solidFill>
              </a:rPr>
              <a:t>What</a:t>
            </a:r>
            <a:r>
              <a:rPr lang="cs-CZ" sz="2800" b="1" dirty="0" smtClean="0">
                <a:solidFill>
                  <a:srgbClr val="FFFF00"/>
                </a:solidFill>
              </a:rPr>
              <a:t> do </a:t>
            </a:r>
            <a:r>
              <a:rPr lang="cs-CZ" sz="2800" b="1" dirty="0" err="1" smtClean="0">
                <a:solidFill>
                  <a:srgbClr val="FFFF00"/>
                </a:solidFill>
              </a:rPr>
              <a:t>you</a:t>
            </a:r>
            <a:r>
              <a:rPr lang="cs-CZ" sz="2800" b="1" dirty="0" smtClean="0">
                <a:solidFill>
                  <a:srgbClr val="FFFF00"/>
                </a:solidFill>
              </a:rPr>
              <a:t> do </a:t>
            </a:r>
            <a:r>
              <a:rPr lang="cs-CZ" sz="2800" b="1" dirty="0" err="1" smtClean="0">
                <a:solidFill>
                  <a:srgbClr val="FFFF00"/>
                </a:solidFill>
              </a:rPr>
              <a:t>from</a:t>
            </a:r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err="1" smtClean="0">
                <a:solidFill>
                  <a:srgbClr val="FFFF00"/>
                </a:solidFill>
              </a:rPr>
              <a:t>Monday</a:t>
            </a:r>
            <a:r>
              <a:rPr lang="cs-CZ" sz="2800" b="1" dirty="0" smtClean="0">
                <a:solidFill>
                  <a:srgbClr val="FFFF00"/>
                </a:solidFill>
              </a:rPr>
              <a:t> to </a:t>
            </a:r>
            <a:r>
              <a:rPr lang="cs-CZ" sz="2800" b="1" dirty="0" err="1" smtClean="0">
                <a:solidFill>
                  <a:srgbClr val="FFFF00"/>
                </a:solidFill>
              </a:rPr>
              <a:t>Sunday</a:t>
            </a:r>
            <a:r>
              <a:rPr lang="cs-CZ" sz="2800" b="1" dirty="0" smtClean="0">
                <a:solidFill>
                  <a:srgbClr val="FFFF00"/>
                </a:solidFill>
              </a:rPr>
              <a:t> ?</a:t>
            </a:r>
          </a:p>
          <a:p>
            <a:r>
              <a:rPr lang="cs-CZ" sz="2800" b="1" dirty="0" err="1" smtClean="0">
                <a:solidFill>
                  <a:srgbClr val="FFFF00"/>
                </a:solidFill>
              </a:rPr>
              <a:t>What</a:t>
            </a:r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err="1" smtClean="0">
                <a:solidFill>
                  <a:srgbClr val="FFFF00"/>
                </a:solidFill>
              </a:rPr>
              <a:t>is</a:t>
            </a:r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err="1" smtClean="0">
                <a:solidFill>
                  <a:srgbClr val="FFFF00"/>
                </a:solidFill>
              </a:rPr>
              <a:t>your</a:t>
            </a:r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err="1" smtClean="0">
                <a:solidFill>
                  <a:srgbClr val="FFFF00"/>
                </a:solidFill>
              </a:rPr>
              <a:t>daily</a:t>
            </a:r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err="1" smtClean="0">
                <a:solidFill>
                  <a:srgbClr val="FFFF00"/>
                </a:solidFill>
              </a:rPr>
              <a:t>routine</a:t>
            </a:r>
            <a:r>
              <a:rPr lang="cs-CZ" sz="2800" b="1" dirty="0" smtClean="0">
                <a:solidFill>
                  <a:srgbClr val="FFFF00"/>
                </a:solidFill>
              </a:rPr>
              <a:t> ? Do </a:t>
            </a:r>
            <a:r>
              <a:rPr lang="cs-CZ" sz="2800" b="1" dirty="0" err="1" smtClean="0">
                <a:solidFill>
                  <a:srgbClr val="FFFF00"/>
                </a:solidFill>
              </a:rPr>
              <a:t>you</a:t>
            </a:r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err="1" smtClean="0">
                <a:solidFill>
                  <a:srgbClr val="FFFF00"/>
                </a:solidFill>
              </a:rPr>
              <a:t>like</a:t>
            </a:r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err="1" smtClean="0">
                <a:solidFill>
                  <a:srgbClr val="FFFF00"/>
                </a:solidFill>
              </a:rPr>
              <a:t>your</a:t>
            </a:r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err="1" smtClean="0">
                <a:solidFill>
                  <a:srgbClr val="FFFF00"/>
                </a:solidFill>
              </a:rPr>
              <a:t>day</a:t>
            </a:r>
            <a:r>
              <a:rPr lang="cs-CZ" sz="2800" b="1" dirty="0" smtClean="0">
                <a:solidFill>
                  <a:srgbClr val="FFFF00"/>
                </a:solidFill>
              </a:rPr>
              <a:t> ?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idx="1"/>
          </p:nvPr>
        </p:nvSpPr>
        <p:spPr>
          <a:xfrm>
            <a:off x="614154" y="953264"/>
            <a:ext cx="4206240" cy="4206240"/>
          </a:xfrm>
        </p:spPr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6984" y="1112168"/>
            <a:ext cx="3940580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72876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do </a:t>
            </a:r>
            <a:r>
              <a:rPr lang="cs-CZ" dirty="0" err="1" smtClean="0"/>
              <a:t>during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     </a:t>
            </a:r>
            <a:r>
              <a:rPr lang="cs-CZ" dirty="0" err="1" smtClean="0"/>
              <a:t>day</a:t>
            </a:r>
            <a:r>
              <a:rPr lang="cs-CZ" dirty="0" smtClean="0"/>
              <a:t> ?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6752" y="1534377"/>
            <a:ext cx="1942104" cy="135037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0256" y="3327334"/>
            <a:ext cx="1618313" cy="142132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5946" y="3039325"/>
            <a:ext cx="1428997" cy="1071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70416" y="1630855"/>
            <a:ext cx="1572443" cy="1911456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729959" y="2921565"/>
            <a:ext cx="9749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get</a:t>
            </a:r>
            <a:r>
              <a:rPr lang="cs-CZ" dirty="0" smtClean="0"/>
              <a:t> up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437976" y="2924498"/>
            <a:ext cx="17027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make my </a:t>
            </a:r>
            <a:r>
              <a:rPr lang="cs-CZ" dirty="0" err="1" smtClean="0"/>
              <a:t>bed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364046" y="2586583"/>
            <a:ext cx="18806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clean</a:t>
            </a:r>
            <a:r>
              <a:rPr lang="cs-CZ" dirty="0" smtClean="0"/>
              <a:t> my </a:t>
            </a:r>
            <a:r>
              <a:rPr lang="cs-CZ" dirty="0" err="1" smtClean="0"/>
              <a:t>teeth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258316" y="4163035"/>
            <a:ext cx="19399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wash</a:t>
            </a:r>
            <a:r>
              <a:rPr lang="cs-CZ" dirty="0" smtClean="0"/>
              <a:t> my </a:t>
            </a:r>
            <a:r>
              <a:rPr lang="cs-CZ" dirty="0" err="1" smtClean="0"/>
              <a:t>hands</a:t>
            </a:r>
            <a:r>
              <a:rPr lang="cs-CZ" dirty="0" smtClean="0"/>
              <a:t> </a:t>
            </a:r>
          </a:p>
          <a:p>
            <a:r>
              <a:rPr lang="cs-CZ" dirty="0" smtClean="0"/>
              <a:t>     and face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175167" y="3577828"/>
            <a:ext cx="1866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shower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64031" y="4768906"/>
            <a:ext cx="15596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dressed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427704" y="4809366"/>
            <a:ext cx="20781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breakfast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80993" y="6451635"/>
            <a:ext cx="1556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go to </a:t>
            </a:r>
            <a:r>
              <a:rPr lang="cs-CZ" dirty="0" err="1" smtClean="0"/>
              <a:t>school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278856" y="6470331"/>
            <a:ext cx="34387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- my </a:t>
            </a:r>
            <a:r>
              <a:rPr lang="cs-CZ" dirty="0" err="1" smtClean="0"/>
              <a:t>lessons</a:t>
            </a:r>
            <a:r>
              <a:rPr lang="cs-CZ" dirty="0" smtClean="0"/>
              <a:t> start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456234" y="5584261"/>
            <a:ext cx="1436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lunch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673" y="1616543"/>
            <a:ext cx="1885521" cy="1263299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8856" y="1196462"/>
            <a:ext cx="1479381" cy="1390121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2859" y="4024594"/>
            <a:ext cx="1930832" cy="1448124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24846" y="5205211"/>
            <a:ext cx="1707091" cy="1615756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01083" y="5178698"/>
            <a:ext cx="1801208" cy="1350906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80862" y="3425162"/>
            <a:ext cx="2092165" cy="139174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898" y="5137430"/>
            <a:ext cx="1225027" cy="1332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581536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8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5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0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err="1"/>
              <a:t>What</a:t>
            </a:r>
            <a:r>
              <a:rPr lang="cs-CZ" dirty="0"/>
              <a:t> do </a:t>
            </a:r>
            <a:r>
              <a:rPr lang="cs-CZ" dirty="0" err="1"/>
              <a:t>you</a:t>
            </a:r>
            <a:r>
              <a:rPr lang="cs-CZ" dirty="0"/>
              <a:t> do </a:t>
            </a:r>
            <a:r>
              <a:rPr lang="cs-CZ" dirty="0" err="1"/>
              <a:t>during</a:t>
            </a:r>
            <a:r>
              <a:rPr lang="cs-CZ" dirty="0"/>
              <a:t>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dirty="0" err="1" smtClean="0"/>
              <a:t>day</a:t>
            </a:r>
            <a:r>
              <a:rPr lang="cs-CZ" dirty="0" smtClean="0"/>
              <a:t> </a:t>
            </a:r>
            <a:r>
              <a:rPr lang="cs-CZ" dirty="0"/>
              <a:t>? </a:t>
            </a:r>
          </a:p>
        </p:txBody>
      </p:sp>
      <p:pic>
        <p:nvPicPr>
          <p:cNvPr id="4114" name="Picture 1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9128" y="5080489"/>
            <a:ext cx="1745528" cy="131874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9" name="Picture 2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5933" y="4927843"/>
            <a:ext cx="1812205" cy="13497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20" name="Picture 2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77801" y="5124828"/>
            <a:ext cx="1432265" cy="12420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71737" y="3010721"/>
            <a:ext cx="1194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go </a:t>
            </a:r>
            <a:r>
              <a:rPr lang="cs-CZ" dirty="0" err="1" smtClean="0"/>
              <a:t>home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11821" y="2585126"/>
            <a:ext cx="1451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take</a:t>
            </a:r>
            <a:r>
              <a:rPr lang="cs-CZ" dirty="0" smtClean="0"/>
              <a:t> a bus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38174" y="2621643"/>
            <a:ext cx="27189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 go </a:t>
            </a: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my </a:t>
            </a:r>
            <a:r>
              <a:rPr lang="cs-CZ" dirty="0" err="1" smtClean="0"/>
              <a:t>friends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46812" y="2585126"/>
            <a:ext cx="16257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play </a:t>
            </a:r>
            <a:r>
              <a:rPr lang="cs-CZ" dirty="0" err="1" smtClean="0"/>
              <a:t>football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8667" y="4604381"/>
            <a:ext cx="2153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do my </a:t>
            </a:r>
            <a:r>
              <a:rPr lang="cs-CZ" dirty="0" err="1" smtClean="0"/>
              <a:t>homework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02962" y="4498493"/>
            <a:ext cx="26132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work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computer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4437112"/>
            <a:ext cx="15392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dinner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33459" y="4630124"/>
            <a:ext cx="11544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wash</a:t>
            </a:r>
            <a:r>
              <a:rPr lang="cs-CZ" dirty="0" smtClean="0"/>
              <a:t> up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6442070"/>
            <a:ext cx="12785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watch</a:t>
            </a:r>
            <a:r>
              <a:rPr lang="cs-CZ" dirty="0" smtClean="0"/>
              <a:t> TV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86147" y="6399233"/>
            <a:ext cx="1777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bath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08604" y="6301351"/>
            <a:ext cx="1292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go to </a:t>
            </a:r>
            <a:r>
              <a:rPr lang="cs-CZ" dirty="0" err="1" smtClean="0"/>
              <a:t>bed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 flipH="1">
            <a:off x="6255366" y="6419440"/>
            <a:ext cx="17106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 go to </a:t>
            </a:r>
            <a:r>
              <a:rPr lang="cs-CZ" dirty="0" err="1" smtClean="0"/>
              <a:t>sleep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6147" y="1394574"/>
            <a:ext cx="1511597" cy="1238867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0596" y="4961280"/>
            <a:ext cx="1793275" cy="1353486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1483" y="3010721"/>
            <a:ext cx="2049678" cy="1363481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42574" y="2920171"/>
            <a:ext cx="1355169" cy="1694374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973" y="3366178"/>
            <a:ext cx="1914542" cy="1269714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70622" y="3152695"/>
            <a:ext cx="1943117" cy="1444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3551" y="1288853"/>
            <a:ext cx="1946416" cy="129627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505599" y="1454302"/>
            <a:ext cx="1360696" cy="15564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39676" y="1404459"/>
            <a:ext cx="1826360" cy="121909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04848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9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0" dur="500"/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2" dur="500"/>
                                        <p:tgtEl>
                                          <p:spTgt spid="4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3" dur="500"/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57150">
            <a:solidFill>
              <a:srgbClr val="FFFF00"/>
            </a:solidFill>
          </a:ln>
        </p:spPr>
        <p:txBody>
          <a:bodyPr/>
          <a:lstStyle/>
          <a:p>
            <a:r>
              <a:rPr lang="cs-CZ" dirty="0" smtClean="0"/>
              <a:t>        </a:t>
            </a:r>
            <a:r>
              <a:rPr lang="cs-CZ" dirty="0" err="1" smtClean="0"/>
              <a:t>When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/>
              <a:t> </a:t>
            </a:r>
            <a:r>
              <a:rPr lang="cs-CZ" dirty="0" smtClean="0"/>
              <a:t>do </a:t>
            </a:r>
            <a:r>
              <a:rPr lang="cs-CZ" dirty="0" err="1" smtClean="0"/>
              <a:t>it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get</a:t>
            </a:r>
            <a:r>
              <a:rPr lang="cs-CZ" dirty="0" smtClean="0"/>
              <a:t> up</a:t>
            </a:r>
          </a:p>
          <a:p>
            <a:r>
              <a:rPr lang="cs-CZ" dirty="0" smtClean="0"/>
              <a:t>I make my </a:t>
            </a:r>
            <a:r>
              <a:rPr lang="cs-CZ" dirty="0" err="1" smtClean="0"/>
              <a:t>bed</a:t>
            </a:r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clean</a:t>
            </a:r>
            <a:r>
              <a:rPr lang="cs-CZ" dirty="0" smtClean="0"/>
              <a:t> my </a:t>
            </a:r>
            <a:r>
              <a:rPr lang="cs-CZ" dirty="0" err="1" smtClean="0"/>
              <a:t>teeth</a:t>
            </a:r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wash</a:t>
            </a:r>
            <a:r>
              <a:rPr lang="cs-CZ" dirty="0" smtClean="0"/>
              <a:t> my </a:t>
            </a:r>
            <a:r>
              <a:rPr lang="cs-CZ" dirty="0" err="1" smtClean="0"/>
              <a:t>hands</a:t>
            </a:r>
            <a:r>
              <a:rPr lang="cs-CZ" dirty="0" smtClean="0"/>
              <a:t> and face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shower</a:t>
            </a:r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dressed</a:t>
            </a:r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breakfast</a:t>
            </a:r>
            <a:endParaRPr lang="cs-CZ" dirty="0" smtClean="0"/>
          </a:p>
          <a:p>
            <a:r>
              <a:rPr lang="cs-CZ" dirty="0" smtClean="0"/>
              <a:t>I go to </a:t>
            </a:r>
            <a:r>
              <a:rPr lang="cs-CZ" dirty="0" err="1" smtClean="0"/>
              <a:t>school</a:t>
            </a:r>
            <a:endParaRPr lang="cs-CZ" dirty="0" smtClean="0"/>
          </a:p>
          <a:p>
            <a:r>
              <a:rPr lang="cs-CZ" dirty="0" smtClean="0"/>
              <a:t>I start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…..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lunch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s-CZ" dirty="0" smtClean="0"/>
              <a:t>I go </a:t>
            </a:r>
            <a:r>
              <a:rPr lang="cs-CZ" dirty="0" err="1" smtClean="0"/>
              <a:t>home</a:t>
            </a:r>
            <a:r>
              <a:rPr lang="cs-CZ" dirty="0" smtClean="0"/>
              <a:t> 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take</a:t>
            </a:r>
            <a:r>
              <a:rPr lang="cs-CZ" dirty="0" smtClean="0"/>
              <a:t> a bus </a:t>
            </a:r>
            <a:r>
              <a:rPr lang="cs-CZ" dirty="0" err="1" smtClean="0"/>
              <a:t>home</a:t>
            </a:r>
            <a:endParaRPr lang="cs-CZ" dirty="0" smtClean="0"/>
          </a:p>
          <a:p>
            <a:r>
              <a:rPr lang="cs-CZ" dirty="0" smtClean="0"/>
              <a:t>I go </a:t>
            </a: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my </a:t>
            </a:r>
            <a:r>
              <a:rPr lang="cs-CZ" dirty="0" err="1" smtClean="0"/>
              <a:t>friends</a:t>
            </a:r>
            <a:endParaRPr lang="cs-CZ" dirty="0" smtClean="0"/>
          </a:p>
          <a:p>
            <a:r>
              <a:rPr lang="cs-CZ" dirty="0" smtClean="0"/>
              <a:t>I play </a:t>
            </a:r>
            <a:r>
              <a:rPr lang="cs-CZ" dirty="0" err="1" smtClean="0"/>
              <a:t>football</a:t>
            </a:r>
            <a:endParaRPr lang="cs-CZ" dirty="0" smtClean="0"/>
          </a:p>
          <a:p>
            <a:r>
              <a:rPr lang="cs-CZ" dirty="0" smtClean="0"/>
              <a:t> I do my </a:t>
            </a:r>
            <a:r>
              <a:rPr lang="cs-CZ" dirty="0" err="1" smtClean="0"/>
              <a:t>homework</a:t>
            </a:r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work</a:t>
            </a:r>
            <a:r>
              <a:rPr lang="cs-CZ" dirty="0" smtClean="0"/>
              <a:t> on a </a:t>
            </a:r>
            <a:r>
              <a:rPr lang="cs-CZ" dirty="0" err="1" smtClean="0"/>
              <a:t>computer</a:t>
            </a:r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dinner</a:t>
            </a:r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wash</a:t>
            </a:r>
            <a:r>
              <a:rPr lang="cs-CZ" dirty="0" smtClean="0"/>
              <a:t> up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watch</a:t>
            </a:r>
            <a:r>
              <a:rPr lang="cs-CZ" dirty="0" smtClean="0"/>
              <a:t> TV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bath</a:t>
            </a:r>
            <a:endParaRPr lang="cs-CZ" dirty="0" smtClean="0"/>
          </a:p>
          <a:p>
            <a:r>
              <a:rPr lang="cs-CZ" dirty="0" smtClean="0"/>
              <a:t>I go to </a:t>
            </a:r>
            <a:r>
              <a:rPr lang="cs-CZ" dirty="0" err="1" smtClean="0"/>
              <a:t>bed</a:t>
            </a:r>
            <a:r>
              <a:rPr lang="cs-CZ" dirty="0" smtClean="0"/>
              <a:t> to </a:t>
            </a:r>
            <a:r>
              <a:rPr lang="cs-CZ" dirty="0" err="1" smtClean="0"/>
              <a:t>sleep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4294967295"/>
          </p:nvPr>
        </p:nvSpPr>
        <p:spPr>
          <a:xfrm>
            <a:off x="467544" y="6021288"/>
            <a:ext cx="3521075" cy="730250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IN THE MORNING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4294967295"/>
          </p:nvPr>
        </p:nvSpPr>
        <p:spPr>
          <a:xfrm>
            <a:off x="4211960" y="6021288"/>
            <a:ext cx="3521075" cy="730250"/>
          </a:xfrm>
          <a:solidFill>
            <a:srgbClr val="00B0F0"/>
          </a:solidFill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IN THE  AFTERNOON + IN THE EVENING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4782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 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he / </a:t>
            </a:r>
            <a:r>
              <a:rPr lang="cs-CZ" dirty="0" err="1" smtClean="0"/>
              <a:t>she</a:t>
            </a:r>
            <a:r>
              <a:rPr lang="cs-CZ" dirty="0" smtClean="0"/>
              <a:t> do </a:t>
            </a:r>
            <a:r>
              <a:rPr lang="cs-CZ" dirty="0" err="1" smtClean="0"/>
              <a:t>it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cs-CZ" dirty="0" smtClean="0"/>
              <a:t>He </a:t>
            </a:r>
            <a:r>
              <a:rPr lang="cs-CZ" dirty="0" err="1" smtClean="0"/>
              <a:t>get</a:t>
            </a:r>
            <a:r>
              <a:rPr lang="cs-CZ" b="1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up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make</a:t>
            </a:r>
            <a:r>
              <a:rPr lang="cs-CZ" b="1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bed</a:t>
            </a:r>
            <a:endParaRPr lang="cs-CZ" dirty="0" smtClean="0"/>
          </a:p>
          <a:p>
            <a:r>
              <a:rPr lang="cs-CZ" dirty="0" smtClean="0"/>
              <a:t>He </a:t>
            </a:r>
            <a:r>
              <a:rPr lang="cs-CZ" dirty="0" err="1" smtClean="0"/>
              <a:t>clean</a:t>
            </a:r>
            <a:r>
              <a:rPr lang="cs-CZ" b="1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his </a:t>
            </a:r>
            <a:r>
              <a:rPr lang="cs-CZ" dirty="0" err="1" smtClean="0"/>
              <a:t>teeth</a:t>
            </a:r>
            <a:endParaRPr lang="cs-CZ" dirty="0" smtClean="0"/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wash</a:t>
            </a:r>
            <a:r>
              <a:rPr lang="cs-CZ" b="1" dirty="0" err="1" smtClean="0">
                <a:solidFill>
                  <a:srgbClr val="FF0000"/>
                </a:solidFill>
              </a:rPr>
              <a:t>es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her </a:t>
            </a:r>
            <a:r>
              <a:rPr lang="cs-CZ" dirty="0" err="1" smtClean="0"/>
              <a:t>hands</a:t>
            </a:r>
            <a:r>
              <a:rPr lang="cs-CZ" dirty="0" smtClean="0"/>
              <a:t> and face</a:t>
            </a:r>
          </a:p>
          <a:p>
            <a:r>
              <a:rPr lang="cs-CZ" dirty="0" smtClean="0"/>
              <a:t>He ha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a </a:t>
            </a:r>
            <a:r>
              <a:rPr lang="cs-CZ" dirty="0" err="1" smtClean="0"/>
              <a:t>shower</a:t>
            </a:r>
            <a:endParaRPr lang="cs-CZ" dirty="0" smtClean="0"/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get</a:t>
            </a:r>
            <a:r>
              <a:rPr lang="cs-CZ" b="1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</a:t>
            </a:r>
            <a:r>
              <a:rPr lang="cs-CZ" dirty="0" err="1" smtClean="0"/>
              <a:t>dressed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He ha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</a:t>
            </a:r>
            <a:r>
              <a:rPr lang="cs-CZ" dirty="0" err="1" smtClean="0"/>
              <a:t>breakfast</a:t>
            </a:r>
            <a:endParaRPr lang="cs-CZ" dirty="0" smtClean="0"/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go</a:t>
            </a:r>
            <a:r>
              <a:rPr lang="cs-CZ" b="1" dirty="0" err="1" smtClean="0">
                <a:solidFill>
                  <a:srgbClr val="FF0000"/>
                </a:solidFill>
              </a:rPr>
              <a:t>es</a:t>
            </a:r>
            <a:r>
              <a:rPr lang="cs-CZ" dirty="0" smtClean="0"/>
              <a:t> to </a:t>
            </a:r>
            <a:r>
              <a:rPr lang="cs-CZ" dirty="0" err="1" smtClean="0"/>
              <a:t>school</a:t>
            </a:r>
            <a:endParaRPr lang="cs-CZ" dirty="0" smtClean="0"/>
          </a:p>
          <a:p>
            <a:r>
              <a:rPr lang="cs-CZ" dirty="0" smtClean="0"/>
              <a:t>He </a:t>
            </a:r>
            <a:r>
              <a:rPr lang="cs-CZ" dirty="0" err="1" smtClean="0"/>
              <a:t>start</a:t>
            </a:r>
            <a:r>
              <a:rPr lang="cs-CZ" b="1" dirty="0" err="1" smtClean="0">
                <a:solidFill>
                  <a:srgbClr val="FF0000"/>
                </a:solidFill>
              </a:rPr>
              <a:t>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….. 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ha</a:t>
            </a:r>
            <a:r>
              <a:rPr lang="cs-CZ" b="1" dirty="0" smtClean="0">
                <a:solidFill>
                  <a:srgbClr val="FF0000"/>
                </a:solidFill>
              </a:rPr>
              <a:t>s </a:t>
            </a:r>
            <a:r>
              <a:rPr lang="cs-CZ" dirty="0" smtClean="0"/>
              <a:t>lunch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139952" y="1628800"/>
            <a:ext cx="3744416" cy="452596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go</a:t>
            </a:r>
            <a:r>
              <a:rPr lang="cs-CZ" b="1" dirty="0" err="1" smtClean="0">
                <a:solidFill>
                  <a:srgbClr val="FF0000"/>
                </a:solidFill>
              </a:rPr>
              <a:t>es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endParaRPr lang="cs-CZ" dirty="0" smtClean="0"/>
          </a:p>
          <a:p>
            <a:r>
              <a:rPr lang="cs-CZ" dirty="0" smtClean="0"/>
              <a:t>He </a:t>
            </a:r>
            <a:r>
              <a:rPr lang="cs-CZ" dirty="0" err="1" smtClean="0"/>
              <a:t>take</a:t>
            </a:r>
            <a:r>
              <a:rPr lang="cs-CZ" b="1" dirty="0" err="1" smtClean="0">
                <a:solidFill>
                  <a:srgbClr val="FF0000"/>
                </a:solidFill>
              </a:rPr>
              <a:t>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a bus </a:t>
            </a:r>
            <a:r>
              <a:rPr lang="cs-CZ" dirty="0" err="1" smtClean="0"/>
              <a:t>home</a:t>
            </a:r>
            <a:endParaRPr lang="cs-CZ" dirty="0" smtClean="0"/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go</a:t>
            </a:r>
            <a:r>
              <a:rPr lang="cs-CZ" b="1" dirty="0" err="1" smtClean="0">
                <a:solidFill>
                  <a:srgbClr val="FF0000"/>
                </a:solidFill>
              </a:rPr>
              <a:t>es</a:t>
            </a:r>
            <a:r>
              <a:rPr lang="cs-CZ" dirty="0" smtClean="0"/>
              <a:t> </a:t>
            </a: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her </a:t>
            </a:r>
            <a:r>
              <a:rPr lang="cs-CZ" dirty="0" err="1" smtClean="0"/>
              <a:t>friends</a:t>
            </a:r>
            <a:endParaRPr lang="cs-CZ" dirty="0" smtClean="0"/>
          </a:p>
          <a:p>
            <a:r>
              <a:rPr lang="cs-CZ" dirty="0" smtClean="0"/>
              <a:t>He </a:t>
            </a:r>
            <a:r>
              <a:rPr lang="cs-CZ" dirty="0" err="1" smtClean="0"/>
              <a:t>play</a:t>
            </a:r>
            <a:r>
              <a:rPr lang="cs-CZ" b="1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</a:t>
            </a:r>
            <a:r>
              <a:rPr lang="cs-CZ" dirty="0" err="1" smtClean="0"/>
              <a:t>foootball</a:t>
            </a:r>
            <a:endParaRPr lang="cs-CZ" dirty="0" smtClean="0"/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</a:t>
            </a:r>
            <a:r>
              <a:rPr lang="cs-CZ" b="1" dirty="0" err="1" smtClean="0">
                <a:solidFill>
                  <a:srgbClr val="FF0000"/>
                </a:solidFill>
              </a:rPr>
              <a:t>es</a:t>
            </a:r>
            <a:r>
              <a:rPr lang="cs-CZ" dirty="0" smtClean="0"/>
              <a:t> her </a:t>
            </a:r>
            <a:r>
              <a:rPr lang="cs-CZ" dirty="0" err="1" smtClean="0"/>
              <a:t>homework</a:t>
            </a:r>
            <a:endParaRPr lang="cs-CZ" dirty="0" smtClean="0"/>
          </a:p>
          <a:p>
            <a:r>
              <a:rPr lang="cs-CZ" dirty="0" smtClean="0"/>
              <a:t>He </a:t>
            </a:r>
            <a:r>
              <a:rPr lang="cs-CZ" dirty="0" err="1" smtClean="0"/>
              <a:t>work</a:t>
            </a:r>
            <a:r>
              <a:rPr lang="cs-CZ" b="1" dirty="0" err="1" smtClean="0">
                <a:solidFill>
                  <a:srgbClr val="FF0000"/>
                </a:solidFill>
              </a:rPr>
              <a:t>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on a </a:t>
            </a:r>
            <a:r>
              <a:rPr lang="cs-CZ" dirty="0" err="1" smtClean="0"/>
              <a:t>computer</a:t>
            </a:r>
            <a:endParaRPr lang="cs-CZ" dirty="0" smtClean="0"/>
          </a:p>
          <a:p>
            <a:r>
              <a:rPr lang="cs-CZ" dirty="0" err="1" smtClean="0"/>
              <a:t>She</a:t>
            </a:r>
            <a:r>
              <a:rPr lang="cs-CZ" dirty="0" smtClean="0"/>
              <a:t> ha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</a:t>
            </a:r>
            <a:r>
              <a:rPr lang="cs-CZ" dirty="0" err="1" smtClean="0"/>
              <a:t>dinner</a:t>
            </a:r>
            <a:endParaRPr lang="cs-CZ" dirty="0" smtClean="0"/>
          </a:p>
          <a:p>
            <a:r>
              <a:rPr lang="cs-CZ" dirty="0" smtClean="0"/>
              <a:t>He </a:t>
            </a:r>
            <a:r>
              <a:rPr lang="cs-CZ" dirty="0" err="1" smtClean="0"/>
              <a:t>wash</a:t>
            </a:r>
            <a:r>
              <a:rPr lang="cs-CZ" b="1" dirty="0" err="1" smtClean="0">
                <a:solidFill>
                  <a:srgbClr val="FF0000"/>
                </a:solidFill>
              </a:rPr>
              <a:t>es</a:t>
            </a:r>
            <a:r>
              <a:rPr lang="cs-CZ" dirty="0" smtClean="0"/>
              <a:t> up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watch</a:t>
            </a:r>
            <a:r>
              <a:rPr lang="cs-CZ" b="1" dirty="0" err="1" smtClean="0">
                <a:solidFill>
                  <a:srgbClr val="FF0000"/>
                </a:solidFill>
              </a:rPr>
              <a:t>es</a:t>
            </a:r>
            <a:r>
              <a:rPr lang="cs-CZ" dirty="0" smtClean="0"/>
              <a:t> TV</a:t>
            </a:r>
          </a:p>
          <a:p>
            <a:r>
              <a:rPr lang="cs-CZ" dirty="0" smtClean="0"/>
              <a:t>He ha</a:t>
            </a:r>
            <a:r>
              <a:rPr lang="cs-CZ" b="1" dirty="0" smtClean="0">
                <a:solidFill>
                  <a:srgbClr val="FF0000"/>
                </a:solidFill>
              </a:rPr>
              <a:t>s </a:t>
            </a:r>
            <a:r>
              <a:rPr lang="cs-CZ" dirty="0" smtClean="0"/>
              <a:t>a </a:t>
            </a:r>
            <a:r>
              <a:rPr lang="cs-CZ" dirty="0" err="1" smtClean="0"/>
              <a:t>bath</a:t>
            </a:r>
            <a:endParaRPr lang="cs-CZ" dirty="0" smtClean="0"/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go</a:t>
            </a:r>
            <a:r>
              <a:rPr lang="cs-CZ" b="1" dirty="0" err="1" smtClean="0">
                <a:solidFill>
                  <a:srgbClr val="FF0000"/>
                </a:solidFill>
              </a:rPr>
              <a:t>es</a:t>
            </a:r>
            <a:r>
              <a:rPr lang="cs-CZ" dirty="0" smtClean="0"/>
              <a:t> to </a:t>
            </a:r>
            <a:r>
              <a:rPr lang="cs-CZ" dirty="0" err="1" smtClean="0"/>
              <a:t>bed</a:t>
            </a:r>
            <a:r>
              <a:rPr lang="cs-CZ" dirty="0" smtClean="0"/>
              <a:t> to </a:t>
            </a:r>
            <a:r>
              <a:rPr lang="cs-CZ" dirty="0" err="1" smtClean="0"/>
              <a:t>sleep</a:t>
            </a:r>
            <a:endParaRPr lang="cs-CZ" dirty="0" smtClean="0"/>
          </a:p>
          <a:p>
            <a:endParaRPr lang="cs-CZ" sz="2400" dirty="0" smtClean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467544" y="6165304"/>
            <a:ext cx="3519488" cy="457200"/>
          </a:xfrm>
          <a:solidFill>
            <a:srgbClr val="FFC000"/>
          </a:solidFill>
        </p:spPr>
        <p:txBody>
          <a:bodyPr>
            <a:normAutofit lnSpcReduction="10000"/>
          </a:bodyPr>
          <a:lstStyle/>
          <a:p>
            <a:r>
              <a:rPr lang="cs-CZ" dirty="0" smtClean="0"/>
              <a:t>IN THE MORNING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4294967295"/>
          </p:nvPr>
        </p:nvSpPr>
        <p:spPr>
          <a:xfrm>
            <a:off x="4139952" y="6165304"/>
            <a:ext cx="3600400" cy="576064"/>
          </a:xfrm>
          <a:solidFill>
            <a:srgbClr val="00B0F0"/>
          </a:solidFill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IN THE AFTERNOON + EVENING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6910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3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 w="57150"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else</a:t>
            </a:r>
            <a:r>
              <a:rPr lang="cs-CZ" dirty="0" smtClean="0"/>
              <a:t> 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do </a:t>
            </a:r>
            <a:r>
              <a:rPr lang="cs-CZ" dirty="0" err="1" smtClean="0"/>
              <a:t>during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? Use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dictionary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69956" y="1484784"/>
            <a:ext cx="1368152" cy="136815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62129" y="1752405"/>
            <a:ext cx="1772646" cy="1326919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8954" y="3317509"/>
            <a:ext cx="1296144" cy="1561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9164" y="3354082"/>
            <a:ext cx="1758419" cy="152525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1172" y="1825830"/>
            <a:ext cx="1759650" cy="132169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9242" y="3403252"/>
            <a:ext cx="1704573" cy="1134316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2334" y="2384248"/>
            <a:ext cx="40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04849" y="1751494"/>
            <a:ext cx="522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28185" y="2762730"/>
            <a:ext cx="40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34189" y="1563858"/>
            <a:ext cx="40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3147523"/>
            <a:ext cx="40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5.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93099" y="3516855"/>
            <a:ext cx="40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6.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29236" y="3516855"/>
            <a:ext cx="40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7.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57851" y="3147523"/>
            <a:ext cx="40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8.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 flipH="1">
            <a:off x="251520" y="6104342"/>
            <a:ext cx="5506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9.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21497" y="5056502"/>
            <a:ext cx="5389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10.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30069" y="4871836"/>
            <a:ext cx="5389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11.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8211" y="1752405"/>
            <a:ext cx="1737027" cy="1263687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36328" y="3590673"/>
            <a:ext cx="1761291" cy="132096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2204" y="5214131"/>
            <a:ext cx="2109293" cy="1437514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7851" y="5131300"/>
            <a:ext cx="2116314" cy="159021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88826" y="5131300"/>
            <a:ext cx="2223992" cy="1615107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5274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948720"/>
          </a:xfrm>
          <a:solidFill>
            <a:schemeClr val="bg2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  </a:t>
            </a:r>
            <a:r>
              <a:rPr lang="cs-CZ" dirty="0" err="1" smtClean="0"/>
              <a:t>REMEMBEr</a:t>
            </a:r>
            <a:r>
              <a:rPr lang="cs-CZ" dirty="0" smtClean="0"/>
              <a:t>  </a:t>
            </a:r>
            <a:r>
              <a:rPr lang="cs-CZ" dirty="0" err="1" smtClean="0"/>
              <a:t>When</a:t>
            </a:r>
            <a:r>
              <a:rPr lang="cs-CZ" dirty="0" smtClean="0"/>
              <a:t> / </a:t>
            </a:r>
            <a:r>
              <a:rPr lang="cs-CZ" dirty="0" err="1" smtClean="0"/>
              <a:t>What</a:t>
            </a:r>
            <a:r>
              <a:rPr lang="cs-CZ" dirty="0" smtClean="0"/>
              <a:t>  </a:t>
            </a:r>
            <a:r>
              <a:rPr lang="cs-CZ" dirty="0" err="1" smtClean="0"/>
              <a:t>time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12777"/>
            <a:ext cx="7239000" cy="5145932"/>
          </a:xfrm>
          <a:solidFill>
            <a:srgbClr val="FFC000"/>
          </a:solidFill>
        </p:spPr>
        <p:txBody>
          <a:bodyPr>
            <a:normAutofit fontScale="77500" lnSpcReduction="20000"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</a:rPr>
              <a:t>WHEN 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1. </a:t>
            </a:r>
            <a:r>
              <a:rPr lang="cs-CZ" b="1" dirty="0" smtClean="0"/>
              <a:t>IN </a:t>
            </a:r>
            <a:r>
              <a:rPr lang="cs-CZ" dirty="0" smtClean="0"/>
              <a:t> THE  MORNING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2. </a:t>
            </a:r>
            <a:r>
              <a:rPr lang="cs-CZ" b="1" dirty="0" smtClean="0"/>
              <a:t>IN</a:t>
            </a:r>
            <a:r>
              <a:rPr lang="cs-CZ" dirty="0" smtClean="0"/>
              <a:t>  THE  AFTERNOON</a:t>
            </a:r>
          </a:p>
          <a:p>
            <a:endParaRPr lang="cs-CZ" dirty="0" smtClean="0"/>
          </a:p>
          <a:p>
            <a:r>
              <a:rPr lang="cs-CZ" dirty="0" smtClean="0"/>
              <a:t>3. </a:t>
            </a:r>
            <a:r>
              <a:rPr lang="cs-CZ" b="1" dirty="0" smtClean="0"/>
              <a:t>IN</a:t>
            </a:r>
            <a:r>
              <a:rPr lang="cs-CZ" dirty="0" smtClean="0"/>
              <a:t>  THE  EVENING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4. </a:t>
            </a:r>
            <a:r>
              <a:rPr lang="cs-CZ" b="1" dirty="0" smtClean="0"/>
              <a:t>AT </a:t>
            </a:r>
            <a:r>
              <a:rPr lang="cs-CZ" dirty="0" smtClean="0"/>
              <a:t> NIGHT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</a:t>
            </a:r>
            <a:r>
              <a:rPr lang="cs-CZ" sz="4000" b="1" u="sng" dirty="0" smtClean="0">
                <a:solidFill>
                  <a:srgbClr val="FF0000"/>
                </a:solidFill>
              </a:rPr>
              <a:t>WHAT  TIME ?</a:t>
            </a:r>
          </a:p>
          <a:p>
            <a:r>
              <a:rPr lang="cs-CZ" b="1" dirty="0" smtClean="0"/>
              <a:t>AT</a:t>
            </a:r>
            <a:r>
              <a:rPr lang="cs-CZ" dirty="0" smtClean="0"/>
              <a:t>      SIX                                                     </a:t>
            </a:r>
            <a:r>
              <a:rPr lang="cs-CZ" dirty="0" err="1" smtClean="0"/>
              <a:t>a.m</a:t>
            </a:r>
            <a:r>
              <a:rPr lang="cs-CZ" dirty="0" smtClean="0"/>
              <a:t>.  ?             </a:t>
            </a:r>
          </a:p>
          <a:p>
            <a:r>
              <a:rPr lang="cs-CZ" b="1" dirty="0" smtClean="0"/>
              <a:t>AT </a:t>
            </a:r>
            <a:r>
              <a:rPr lang="cs-CZ" dirty="0" smtClean="0"/>
              <a:t>     FIVE                                                   </a:t>
            </a:r>
            <a:r>
              <a:rPr lang="cs-CZ" dirty="0" err="1" smtClean="0"/>
              <a:t>p.m</a:t>
            </a:r>
            <a:r>
              <a:rPr lang="cs-CZ" dirty="0" smtClean="0"/>
              <a:t>.  ? </a:t>
            </a:r>
          </a:p>
          <a:p>
            <a:r>
              <a:rPr lang="cs-CZ" b="1" dirty="0" smtClean="0"/>
              <a:t>AT</a:t>
            </a:r>
            <a:r>
              <a:rPr lang="cs-CZ" dirty="0" smtClean="0"/>
              <a:t>      ONE          O´ CLOCK</a:t>
            </a:r>
          </a:p>
          <a:p>
            <a:r>
              <a:rPr lang="cs-CZ" b="1" dirty="0" smtClean="0"/>
              <a:t>AT</a:t>
            </a:r>
            <a:r>
              <a:rPr lang="cs-CZ" dirty="0" smtClean="0"/>
              <a:t>      FOUR     </a:t>
            </a:r>
          </a:p>
          <a:p>
            <a:r>
              <a:rPr lang="cs-CZ" dirty="0" smtClean="0"/>
              <a:t>AT       ONE</a:t>
            </a:r>
            <a:endParaRPr lang="cs-CZ" dirty="0"/>
          </a:p>
        </p:txBody>
      </p:sp>
      <p:sp>
        <p:nvSpPr>
          <p:cNvPr id="7" name="Složené závorky 6"/>
          <p:cNvSpPr/>
          <p:nvPr/>
        </p:nvSpPr>
        <p:spPr>
          <a:xfrm>
            <a:off x="1287986" y="4797152"/>
            <a:ext cx="1267789" cy="1584176"/>
          </a:xfrm>
          <a:prstGeom prst="bracePair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09099" y="1470344"/>
            <a:ext cx="1463156" cy="9118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11349" y="4979803"/>
            <a:ext cx="1587287" cy="15082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364231" y="1492615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25189" y="2359174"/>
            <a:ext cx="4397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04248" y="2570213"/>
            <a:ext cx="40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3.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94200" y="3752331"/>
            <a:ext cx="4779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4.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17591" y="2728506"/>
            <a:ext cx="1086657" cy="1352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54166" y="2491243"/>
            <a:ext cx="1333527" cy="9998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V="1">
            <a:off x="2530492" y="3752331"/>
            <a:ext cx="1179679" cy="876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69384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0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948720"/>
          </a:xfrm>
          <a:solidFill>
            <a:srgbClr val="92D050"/>
          </a:solidFill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dirty="0" err="1" smtClean="0"/>
              <a:t>Now</a:t>
            </a:r>
            <a:r>
              <a:rPr lang="cs-CZ" dirty="0" smtClean="0"/>
              <a:t> </a:t>
            </a:r>
            <a:r>
              <a:rPr lang="cs-CZ" dirty="0" err="1" smtClean="0"/>
              <a:t>check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7504" y="1484784"/>
            <a:ext cx="3744416" cy="5112568"/>
          </a:xfrm>
          <a:solidFill>
            <a:srgbClr val="FFFF00"/>
          </a:solidFill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 smtClean="0"/>
              <a:t>    </a:t>
            </a:r>
            <a:r>
              <a:rPr lang="en-US" sz="3400" b="1" u="sng" dirty="0" smtClean="0">
                <a:solidFill>
                  <a:srgbClr val="FF0000"/>
                </a:solidFill>
              </a:rPr>
              <a:t>What do you do ? </a:t>
            </a:r>
          </a:p>
          <a:p>
            <a:pPr marL="0" indent="0">
              <a:buNone/>
            </a:pPr>
            <a:r>
              <a:rPr lang="en-US" dirty="0" smtClean="0"/>
              <a:t>1. </a:t>
            </a:r>
            <a:r>
              <a:rPr lang="en-US" sz="3100" dirty="0" smtClean="0"/>
              <a:t>I sleep</a:t>
            </a:r>
          </a:p>
          <a:p>
            <a:pPr marL="0" indent="0">
              <a:buNone/>
            </a:pPr>
            <a:r>
              <a:rPr lang="en-US" sz="3100" dirty="0" smtClean="0"/>
              <a:t>2. We cook</a:t>
            </a:r>
          </a:p>
          <a:p>
            <a:pPr marL="0" indent="0">
              <a:buNone/>
            </a:pPr>
            <a:r>
              <a:rPr lang="en-US" sz="3100" dirty="0" smtClean="0"/>
              <a:t>3. I wake up</a:t>
            </a:r>
          </a:p>
          <a:p>
            <a:pPr marL="0" indent="0">
              <a:buNone/>
            </a:pPr>
            <a:r>
              <a:rPr lang="en-US" sz="3100" dirty="0" smtClean="0"/>
              <a:t>4. I put on my T-shirt</a:t>
            </a:r>
          </a:p>
          <a:p>
            <a:pPr marL="0" indent="0">
              <a:buNone/>
            </a:pPr>
            <a:r>
              <a:rPr lang="en-US" sz="3100" dirty="0" smtClean="0"/>
              <a:t>5. I read book</a:t>
            </a:r>
          </a:p>
          <a:p>
            <a:pPr marL="0" indent="0">
              <a:buNone/>
            </a:pPr>
            <a:r>
              <a:rPr lang="en-US" sz="3100" dirty="0" smtClean="0"/>
              <a:t>6. I go to school by bus</a:t>
            </a:r>
          </a:p>
          <a:p>
            <a:pPr marL="0" indent="0">
              <a:buNone/>
            </a:pPr>
            <a:r>
              <a:rPr lang="en-US" sz="3100" dirty="0" smtClean="0"/>
              <a:t>7. I help my mum</a:t>
            </a:r>
          </a:p>
          <a:p>
            <a:pPr marL="0" indent="0">
              <a:buNone/>
            </a:pPr>
            <a:r>
              <a:rPr lang="en-US" sz="3100" dirty="0" smtClean="0"/>
              <a:t>8. I go for a walk with      </a:t>
            </a:r>
          </a:p>
          <a:p>
            <a:pPr marL="0" indent="0">
              <a:buNone/>
            </a:pPr>
            <a:r>
              <a:rPr lang="en-US" sz="3100" dirty="0" smtClean="0"/>
              <a:t>    my friends</a:t>
            </a:r>
          </a:p>
          <a:p>
            <a:pPr marL="0" indent="0">
              <a:buNone/>
            </a:pPr>
            <a:r>
              <a:rPr lang="en-US" sz="3100" dirty="0" smtClean="0"/>
              <a:t>9. We  seesaw</a:t>
            </a:r>
          </a:p>
          <a:p>
            <a:pPr marL="0" indent="0">
              <a:buNone/>
            </a:pPr>
            <a:r>
              <a:rPr lang="en-US" sz="3100" dirty="0" smtClean="0"/>
              <a:t>10.I go to a dance club</a:t>
            </a:r>
          </a:p>
          <a:p>
            <a:pPr marL="0" indent="0">
              <a:buNone/>
            </a:pPr>
            <a:r>
              <a:rPr lang="en-US" sz="3100" dirty="0" smtClean="0"/>
              <a:t>11. We play games</a:t>
            </a:r>
          </a:p>
          <a:p>
            <a:pPr>
              <a:buFont typeface="Wingdings" pitchFamily="2" charset="2"/>
              <a:buChar char="v"/>
            </a:pPr>
            <a:endParaRPr lang="en-US" sz="3100" dirty="0" smtClean="0"/>
          </a:p>
          <a:p>
            <a:pPr>
              <a:buFont typeface="Wingdings" pitchFamily="2" charset="2"/>
              <a:buChar char="v"/>
            </a:pPr>
            <a:endParaRPr lang="en-US" sz="3100" dirty="0" smtClean="0"/>
          </a:p>
          <a:p>
            <a:pPr>
              <a:buFont typeface="Wingdings" pitchFamily="2" charset="2"/>
              <a:buChar char="v"/>
            </a:pPr>
            <a:endParaRPr lang="en-US" dirty="0" smtClean="0"/>
          </a:p>
          <a:p>
            <a:pPr>
              <a:buFont typeface="Wingdings" pitchFamily="2" charset="2"/>
              <a:buChar char="v"/>
            </a:pPr>
            <a:endParaRPr lang="en-US" dirty="0" smtClean="0"/>
          </a:p>
          <a:p>
            <a:pPr>
              <a:buFont typeface="Wingdings" pitchFamily="2" charset="2"/>
              <a:buChar char="v"/>
            </a:pPr>
            <a:endParaRPr lang="en-US" dirty="0" smtClean="0"/>
          </a:p>
          <a:p>
            <a:pPr>
              <a:buFont typeface="Wingdings" pitchFamily="2" charset="2"/>
              <a:buChar char="v"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sz="half" idx="2"/>
          </p:nvPr>
        </p:nvSpPr>
        <p:spPr>
          <a:xfrm>
            <a:off x="3923928" y="1484784"/>
            <a:ext cx="4104456" cy="504056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t="100000" r="100000"/>
            </a:path>
            <a:tileRect l="-100000" b="-100000"/>
          </a:gradFill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sz="3400" b="1" u="sng" smtClean="0">
                <a:solidFill>
                  <a:srgbClr val="FF0000"/>
                </a:solidFill>
              </a:rPr>
              <a:t>Where,when</a:t>
            </a:r>
            <a:r>
              <a:rPr lang="en-US" sz="3400" b="1" u="sng" smtClean="0">
                <a:solidFill>
                  <a:srgbClr val="FF0000"/>
                </a:solidFill>
              </a:rPr>
              <a:t> do you do it </a:t>
            </a:r>
            <a:r>
              <a:rPr lang="en-US" sz="3400" b="1" u="sng" smtClean="0">
                <a:solidFill>
                  <a:srgbClr val="FF0000"/>
                </a:solidFill>
              </a:rPr>
              <a:t>?</a:t>
            </a:r>
            <a:endParaRPr lang="en-US" sz="3400" b="1" u="sng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en-US" sz="3100" smtClean="0"/>
              <a:t>at </a:t>
            </a:r>
            <a:r>
              <a:rPr lang="en-US" sz="3100" smtClean="0"/>
              <a:t>night.</a:t>
            </a:r>
            <a:endParaRPr lang="en-US" sz="3100" smtClean="0"/>
          </a:p>
          <a:p>
            <a:pPr>
              <a:buFont typeface="Wingdings" pitchFamily="2" charset="2"/>
              <a:buChar char="v"/>
            </a:pPr>
            <a:r>
              <a:rPr lang="en-US" sz="3100" smtClean="0"/>
              <a:t>in the </a:t>
            </a:r>
            <a:r>
              <a:rPr lang="en-US" sz="3100" smtClean="0"/>
              <a:t>kitchen.</a:t>
            </a:r>
            <a:endParaRPr lang="en-US" sz="3100" smtClean="0"/>
          </a:p>
          <a:p>
            <a:pPr>
              <a:buFont typeface="Wingdings" pitchFamily="2" charset="2"/>
              <a:buChar char="v"/>
            </a:pPr>
            <a:r>
              <a:rPr lang="en-US" sz="3100" smtClean="0"/>
              <a:t>at seven </a:t>
            </a:r>
            <a:r>
              <a:rPr lang="en-US" sz="3100" smtClean="0"/>
              <a:t>o´clock.</a:t>
            </a:r>
            <a:endParaRPr lang="en-US" sz="3100" smtClean="0"/>
          </a:p>
          <a:p>
            <a:pPr>
              <a:buFont typeface="Wingdings" pitchFamily="2" charset="2"/>
              <a:buChar char="v"/>
            </a:pPr>
            <a:r>
              <a:rPr lang="en-US" sz="3100" smtClean="0"/>
              <a:t>in my </a:t>
            </a:r>
            <a:r>
              <a:rPr lang="en-US" sz="3100" smtClean="0"/>
              <a:t>room.</a:t>
            </a:r>
            <a:endParaRPr lang="en-US" sz="3100" smtClean="0"/>
          </a:p>
          <a:p>
            <a:pPr>
              <a:buFont typeface="Wingdings" pitchFamily="2" charset="2"/>
              <a:buChar char="v"/>
            </a:pPr>
            <a:r>
              <a:rPr lang="en-US" sz="3100" smtClean="0"/>
              <a:t>in my </a:t>
            </a:r>
            <a:r>
              <a:rPr lang="en-US" sz="3100" smtClean="0"/>
              <a:t>bed.</a:t>
            </a:r>
            <a:endParaRPr lang="en-US" sz="3100" smtClean="0"/>
          </a:p>
          <a:p>
            <a:pPr>
              <a:buFont typeface="Wingdings" pitchFamily="2" charset="2"/>
              <a:buChar char="v"/>
            </a:pPr>
            <a:r>
              <a:rPr lang="en-US" sz="3100" smtClean="0"/>
              <a:t>at </a:t>
            </a:r>
            <a:r>
              <a:rPr lang="en-US" sz="3100" smtClean="0"/>
              <a:t>eight.</a:t>
            </a:r>
            <a:endParaRPr lang="en-US" sz="3100" smtClean="0"/>
          </a:p>
          <a:p>
            <a:pPr>
              <a:buFont typeface="Wingdings" pitchFamily="2" charset="2"/>
              <a:buChar char="v"/>
            </a:pPr>
            <a:r>
              <a:rPr lang="en-US" sz="3100" smtClean="0"/>
              <a:t>in the </a:t>
            </a:r>
            <a:r>
              <a:rPr lang="en-US" sz="3100" smtClean="0"/>
              <a:t>kitchen.</a:t>
            </a:r>
            <a:endParaRPr lang="en-US" sz="3100" smtClean="0"/>
          </a:p>
          <a:p>
            <a:pPr>
              <a:buFont typeface="Wingdings" pitchFamily="2" charset="2"/>
              <a:buChar char="v"/>
            </a:pPr>
            <a:r>
              <a:rPr lang="en-US" sz="3100" smtClean="0"/>
              <a:t>to the park  in the </a:t>
            </a:r>
            <a:r>
              <a:rPr lang="en-US" sz="3100" smtClean="0"/>
              <a:t>afternoon.</a:t>
            </a:r>
            <a:endParaRPr lang="en-US" sz="3100" smtClean="0"/>
          </a:p>
          <a:p>
            <a:pPr>
              <a:buFont typeface="Wingdings" pitchFamily="2" charset="2"/>
              <a:buChar char="v"/>
            </a:pPr>
            <a:r>
              <a:rPr lang="en-US" sz="3100" smtClean="0"/>
              <a:t>in the garden after </a:t>
            </a:r>
            <a:r>
              <a:rPr lang="en-US" sz="3100" smtClean="0"/>
              <a:t>school.</a:t>
            </a:r>
            <a:endParaRPr lang="en-US" sz="3100" smtClean="0"/>
          </a:p>
          <a:p>
            <a:pPr>
              <a:buFont typeface="Wingdings" pitchFamily="2" charset="2"/>
              <a:buChar char="v"/>
            </a:pPr>
            <a:r>
              <a:rPr lang="en-US" sz="3100" smtClean="0"/>
              <a:t>in the </a:t>
            </a:r>
            <a:r>
              <a:rPr lang="en-US" sz="3100" smtClean="0"/>
              <a:t>afternoon.</a:t>
            </a:r>
            <a:endParaRPr lang="en-US" sz="3100" smtClean="0"/>
          </a:p>
          <a:p>
            <a:pPr>
              <a:buFont typeface="Wingdings" pitchFamily="2" charset="2"/>
              <a:buChar char="v"/>
            </a:pPr>
            <a:r>
              <a:rPr lang="en-US" sz="3100" smtClean="0"/>
              <a:t>at </a:t>
            </a:r>
            <a:r>
              <a:rPr lang="en-US" sz="3100" smtClean="0"/>
              <a:t>school</a:t>
            </a:r>
            <a:r>
              <a:rPr lang="en-US" sz="3100" smtClean="0"/>
              <a:t>. </a:t>
            </a:r>
            <a:endParaRPr lang="en-US" sz="3100" smtClean="0"/>
          </a:p>
          <a:p>
            <a:pPr marL="0" indent="0">
              <a:buNone/>
            </a:pPr>
            <a:endParaRPr lang="en-US" smtClean="0"/>
          </a:p>
          <a:p>
            <a:pPr marL="0" indent="0">
              <a:buNone/>
            </a:pPr>
            <a:endParaRPr lang="en-US" smtClean="0"/>
          </a:p>
          <a:p>
            <a:pPr marL="0" indent="0">
              <a:buNone/>
            </a:pPr>
            <a:endParaRPr lang="en-US" smtClean="0"/>
          </a:p>
          <a:p>
            <a:pPr marL="0" indent="0">
              <a:buNone/>
            </a:pPr>
            <a:endParaRPr lang="en-US" smtClean="0"/>
          </a:p>
          <a:p>
            <a:pPr marL="0" indent="0">
              <a:buNone/>
            </a:pPr>
            <a:endParaRPr lang="en-US" smtClean="0"/>
          </a:p>
          <a:p>
            <a:pPr marL="0" indent="0">
              <a:buNone/>
            </a:pPr>
            <a:endParaRPr lang="en-US" smtClean="0"/>
          </a:p>
          <a:p>
            <a:pPr marL="0" indent="0">
              <a:buNone/>
            </a:pPr>
            <a:endParaRPr lang="en-US" smtClean="0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832800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932040" y="764704"/>
            <a:ext cx="3886058" cy="1224136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I </a:t>
            </a:r>
            <a:r>
              <a:rPr lang="cs-CZ" sz="3600" dirty="0" err="1" smtClean="0">
                <a:solidFill>
                  <a:srgbClr val="FFFF00"/>
                </a:solidFill>
              </a:rPr>
              <a:t>get</a:t>
            </a:r>
            <a:r>
              <a:rPr lang="cs-CZ" sz="3600" dirty="0" smtClean="0">
                <a:solidFill>
                  <a:srgbClr val="FFFF00"/>
                </a:solidFill>
              </a:rPr>
              <a:t> </a:t>
            </a:r>
            <a:r>
              <a:rPr lang="cs-CZ" sz="3600" dirty="0" err="1" smtClean="0">
                <a:solidFill>
                  <a:srgbClr val="FFFF00"/>
                </a:solidFill>
              </a:rPr>
              <a:t>dressed</a:t>
            </a:r>
            <a:r>
              <a:rPr lang="cs-CZ" sz="3600" dirty="0" smtClean="0">
                <a:solidFill>
                  <a:srgbClr val="FFFF00"/>
                </a:solidFill>
              </a:rPr>
              <a:t> in     </a:t>
            </a:r>
            <a:r>
              <a:rPr lang="cs-CZ" sz="3600" dirty="0" err="1" smtClean="0">
                <a:solidFill>
                  <a:srgbClr val="FFFF00"/>
                </a:solidFill>
              </a:rPr>
              <a:t>the</a:t>
            </a:r>
            <a:r>
              <a:rPr lang="cs-CZ" sz="3600" dirty="0" smtClean="0">
                <a:solidFill>
                  <a:srgbClr val="FFFF00"/>
                </a:solidFill>
              </a:rPr>
              <a:t> </a:t>
            </a:r>
            <a:r>
              <a:rPr lang="cs-CZ" sz="3600" dirty="0" err="1" smtClean="0">
                <a:solidFill>
                  <a:srgbClr val="FFFF00"/>
                </a:solidFill>
              </a:rPr>
              <a:t>morning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5389098" y="2204864"/>
            <a:ext cx="3503382" cy="3960440"/>
          </a:xfrm>
        </p:spPr>
        <p:txBody>
          <a:bodyPr>
            <a:noAutofit/>
          </a:bodyPr>
          <a:lstStyle/>
          <a:p>
            <a:r>
              <a:rPr lang="en-US" sz="3600" b="1" smtClean="0">
                <a:solidFill>
                  <a:srgbClr val="FF0000"/>
                </a:solidFill>
              </a:rPr>
              <a:t>I put on </a:t>
            </a:r>
            <a:endParaRPr lang="en-US" sz="3600" b="1" smtClean="0">
              <a:solidFill>
                <a:srgbClr val="FF0000"/>
              </a:solidFill>
            </a:endParaRPr>
          </a:p>
          <a:p>
            <a:r>
              <a:rPr lang="en-US" sz="3200" smtClean="0"/>
              <a:t>    my blue </a:t>
            </a:r>
            <a:r>
              <a:rPr lang="en-US" sz="3200" smtClean="0"/>
              <a:t>jeans,</a:t>
            </a:r>
            <a:endParaRPr lang="en-US" sz="3200" smtClean="0"/>
          </a:p>
          <a:p>
            <a:r>
              <a:rPr lang="en-US" sz="3200" smtClean="0"/>
              <a:t>    my yellow T- </a:t>
            </a:r>
            <a:endParaRPr lang="en-US" sz="3200" smtClean="0"/>
          </a:p>
          <a:p>
            <a:r>
              <a:rPr lang="en-US" sz="3200" smtClean="0"/>
              <a:t>    shirt,my green </a:t>
            </a:r>
            <a:endParaRPr lang="en-US" sz="3200" smtClean="0"/>
          </a:p>
          <a:p>
            <a:r>
              <a:rPr lang="en-US" sz="3200" smtClean="0"/>
              <a:t>    </a:t>
            </a:r>
            <a:r>
              <a:rPr lang="en-US" sz="3200" smtClean="0"/>
              <a:t>sweater,my</a:t>
            </a:r>
            <a:endParaRPr lang="en-US" sz="3200" smtClean="0"/>
          </a:p>
          <a:p>
            <a:r>
              <a:rPr lang="en-US" sz="3200" smtClean="0"/>
              <a:t>    white socks,my  </a:t>
            </a:r>
            <a:endParaRPr lang="en-US" sz="3200" smtClean="0"/>
          </a:p>
          <a:p>
            <a:r>
              <a:rPr lang="en-US" sz="3200" smtClean="0"/>
              <a:t>    brown trainers </a:t>
            </a:r>
            <a:endParaRPr lang="en-US" sz="3200" smtClean="0"/>
          </a:p>
          <a:p>
            <a:r>
              <a:rPr lang="en-US" sz="3200" smtClean="0"/>
              <a:t>    and my red </a:t>
            </a:r>
            <a:r>
              <a:rPr lang="en-US" sz="3200" smtClean="0"/>
              <a:t>hat.</a:t>
            </a:r>
            <a:endParaRPr lang="en-US" sz="3200" smtClean="0"/>
          </a:p>
          <a:p>
            <a:r>
              <a:rPr lang="en-US" sz="3200" smtClean="0"/>
              <a:t> </a:t>
            </a:r>
            <a:endParaRPr lang="en-US" sz="3200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486" b="3486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851996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620688"/>
            <a:ext cx="3575390" cy="864096"/>
          </a:xfrm>
        </p:spPr>
        <p:txBody>
          <a:bodyPr>
            <a:noAutofit/>
          </a:bodyPr>
          <a:lstStyle/>
          <a:p>
            <a:r>
              <a:rPr lang="cs-CZ" sz="3600" b="0" dirty="0" smtClean="0">
                <a:solidFill>
                  <a:srgbClr val="FFFF00"/>
                </a:solidFill>
              </a:rPr>
              <a:t>In </a:t>
            </a:r>
            <a:r>
              <a:rPr lang="cs-CZ" sz="3600" b="0" dirty="0" err="1" smtClean="0">
                <a:solidFill>
                  <a:srgbClr val="FFFF00"/>
                </a:solidFill>
              </a:rPr>
              <a:t>the</a:t>
            </a:r>
            <a:r>
              <a:rPr lang="cs-CZ" sz="3600" b="0" dirty="0" smtClean="0">
                <a:solidFill>
                  <a:srgbClr val="FFFF00"/>
                </a:solidFill>
              </a:rPr>
              <a:t> </a:t>
            </a:r>
            <a:r>
              <a:rPr lang="cs-CZ" sz="3600" b="0" dirty="0" err="1" smtClean="0">
                <a:solidFill>
                  <a:srgbClr val="FFFF00"/>
                </a:solidFill>
              </a:rPr>
              <a:t>evening</a:t>
            </a:r>
            <a:endParaRPr lang="cs-CZ" sz="3600" b="0" dirty="0">
              <a:solidFill>
                <a:srgbClr val="FFFF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5389098" y="1844824"/>
            <a:ext cx="3503382" cy="3960440"/>
          </a:xfrm>
        </p:spPr>
        <p:txBody>
          <a:bodyPr>
            <a:normAutofit fontScale="92500" lnSpcReduction="10000"/>
          </a:bodyPr>
          <a:lstStyle/>
          <a:p>
            <a:r>
              <a:rPr lang="en-US" sz="3900" b="1" smtClean="0">
                <a:solidFill>
                  <a:srgbClr val="FF0000"/>
                </a:solidFill>
              </a:rPr>
              <a:t>I take  </a:t>
            </a:r>
            <a:r>
              <a:rPr lang="en-US" sz="3900" b="1" smtClean="0">
                <a:solidFill>
                  <a:srgbClr val="FF0000"/>
                </a:solidFill>
              </a:rPr>
              <a:t>off</a:t>
            </a:r>
            <a:endParaRPr lang="en-US" sz="3900" b="1" smtClean="0">
              <a:solidFill>
                <a:srgbClr val="FF0000"/>
              </a:solidFill>
            </a:endParaRPr>
          </a:p>
          <a:p>
            <a:r>
              <a:rPr lang="en-US" sz="3600" smtClean="0"/>
              <a:t>  my red </a:t>
            </a:r>
            <a:r>
              <a:rPr lang="en-US" sz="3600" smtClean="0"/>
              <a:t>dress</a:t>
            </a:r>
            <a:endParaRPr lang="en-US" sz="3600" smtClean="0"/>
          </a:p>
          <a:p>
            <a:r>
              <a:rPr lang="en-US" sz="3600" smtClean="0"/>
              <a:t>  my pink </a:t>
            </a:r>
            <a:r>
              <a:rPr lang="en-US" sz="3600" smtClean="0"/>
              <a:t>shoes</a:t>
            </a:r>
            <a:endParaRPr lang="en-US" sz="3600" smtClean="0"/>
          </a:p>
          <a:p>
            <a:r>
              <a:rPr lang="en-US" sz="3600" smtClean="0"/>
              <a:t>  my  white  </a:t>
            </a:r>
            <a:endParaRPr lang="en-US" sz="3600" smtClean="0"/>
          </a:p>
          <a:p>
            <a:r>
              <a:rPr lang="en-US" sz="3600" smtClean="0"/>
              <a:t>  </a:t>
            </a:r>
            <a:r>
              <a:rPr lang="en-US" sz="3600" smtClean="0"/>
              <a:t>sweatshirt</a:t>
            </a:r>
            <a:endParaRPr lang="en-US" sz="3600" smtClean="0"/>
          </a:p>
          <a:p>
            <a:r>
              <a:rPr lang="en-US" sz="3600" smtClean="0"/>
              <a:t>  my blue jacket  </a:t>
            </a:r>
            <a:endParaRPr lang="en-US" sz="3600" smtClean="0"/>
          </a:p>
          <a:p>
            <a:r>
              <a:rPr lang="en-US" sz="3600" smtClean="0"/>
              <a:t>  and my brown   </a:t>
            </a:r>
            <a:endParaRPr lang="en-US" sz="3600" smtClean="0"/>
          </a:p>
          <a:p>
            <a:r>
              <a:rPr lang="en-US" sz="3600" smtClean="0"/>
              <a:t>  </a:t>
            </a:r>
            <a:r>
              <a:rPr lang="en-US" sz="3600" smtClean="0"/>
              <a:t>tights</a:t>
            </a:r>
            <a:r>
              <a:rPr lang="en-US" sz="3600" smtClean="0"/>
              <a:t>.  </a:t>
            </a:r>
            <a:endParaRPr lang="en-US" sz="360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2635" b="12635"/>
          <a:stretch>
            <a:fillRect/>
          </a:stretch>
        </p:blipFill>
        <p:spPr bwMode="auto">
          <a:xfrm>
            <a:off x="611560" y="1124744"/>
            <a:ext cx="4206240" cy="4206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19926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427168" cy="876712"/>
          </a:xfrm>
          <a:solidFill>
            <a:schemeClr val="accent2">
              <a:lumMod val="20000"/>
              <a:lumOff val="80000"/>
            </a:schemeClr>
          </a:solidFill>
          <a:ln w="57150"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dirty="0" err="1" smtClean="0"/>
              <a:t>Remember</a:t>
            </a:r>
            <a:r>
              <a:rPr lang="cs-CZ" dirty="0" smtClean="0"/>
              <a:t> – </a:t>
            </a:r>
            <a:r>
              <a:rPr lang="cs-CZ" dirty="0" err="1" smtClean="0"/>
              <a:t>When</a:t>
            </a:r>
            <a:r>
              <a:rPr lang="cs-CZ" dirty="0" smtClean="0"/>
              <a:t> /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endParaRPr lang="cs-CZ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179512" y="1484784"/>
            <a:ext cx="3888432" cy="4641379"/>
          </a:xfr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en-US" smtClean="0"/>
              <a:t>          </a:t>
            </a:r>
            <a:r>
              <a:rPr lang="en-US" b="1" smtClean="0">
                <a:solidFill>
                  <a:srgbClr val="FF0000"/>
                </a:solidFill>
              </a:rPr>
              <a:t>What  time  </a:t>
            </a:r>
            <a:r>
              <a:rPr lang="en-US" b="1" smtClean="0">
                <a:solidFill>
                  <a:srgbClr val="FF0000"/>
                </a:solidFill>
              </a:rPr>
              <a:t>?</a:t>
            </a:r>
            <a:endParaRPr lang="en-US" b="1" smtClean="0">
              <a:solidFill>
                <a:srgbClr val="FF0000"/>
              </a:solidFill>
            </a:endParaRPr>
          </a:p>
          <a:p>
            <a:r>
              <a:rPr lang="en-US" smtClean="0"/>
              <a:t>What time do you get </a:t>
            </a:r>
            <a:r>
              <a:rPr lang="en-US" smtClean="0"/>
              <a:t>up?</a:t>
            </a:r>
            <a:endParaRPr lang="en-US" smtClean="0"/>
          </a:p>
          <a:p>
            <a:r>
              <a:rPr lang="en-US" smtClean="0"/>
              <a:t>                 </a:t>
            </a:r>
            <a:r>
              <a:rPr lang="en-US" b="1" smtClean="0">
                <a:solidFill>
                  <a:srgbClr val="FF0000"/>
                </a:solidFill>
              </a:rPr>
              <a:t>When  </a:t>
            </a:r>
            <a:r>
              <a:rPr lang="en-US" b="1" smtClean="0">
                <a:solidFill>
                  <a:srgbClr val="FF0000"/>
                </a:solidFill>
              </a:rPr>
              <a:t>?</a:t>
            </a:r>
            <a:endParaRPr lang="en-US" b="1" smtClean="0">
              <a:solidFill>
                <a:srgbClr val="FF0000"/>
              </a:solidFill>
            </a:endParaRPr>
          </a:p>
          <a:p>
            <a:endParaRPr lang="en-US" smtClean="0"/>
          </a:p>
          <a:p>
            <a:r>
              <a:rPr lang="en-US" smtClean="0"/>
              <a:t>When do you go to school </a:t>
            </a:r>
            <a:r>
              <a:rPr lang="en-US" smtClean="0"/>
              <a:t>?</a:t>
            </a:r>
            <a:endParaRPr lang="en-US" smtClean="0"/>
          </a:p>
          <a:p>
            <a:endParaRPr lang="en-US" smtClean="0"/>
          </a:p>
          <a:p>
            <a:r>
              <a:rPr lang="en-US" b="1" smtClean="0">
                <a:solidFill>
                  <a:srgbClr val="FF0000"/>
                </a:solidFill>
              </a:rPr>
              <a:t>What do you </a:t>
            </a:r>
            <a:r>
              <a:rPr lang="en-US" b="1" smtClean="0">
                <a:solidFill>
                  <a:srgbClr val="FF0000"/>
                </a:solidFill>
              </a:rPr>
              <a:t>do</a:t>
            </a:r>
            <a:r>
              <a:rPr lang="en-US" b="1" smtClean="0">
                <a:solidFill>
                  <a:srgbClr val="FF0000"/>
                </a:solidFill>
              </a:rPr>
              <a:t>……. </a:t>
            </a:r>
            <a:r>
              <a:rPr lang="en-US" b="1" smtClean="0">
                <a:solidFill>
                  <a:srgbClr val="FF0000"/>
                </a:solidFill>
              </a:rPr>
              <a:t>?</a:t>
            </a:r>
            <a:endParaRPr lang="en-US" b="1" smtClean="0">
              <a:solidFill>
                <a:srgbClr val="FF0000"/>
              </a:solidFill>
            </a:endParaRPr>
          </a:p>
          <a:p>
            <a:endParaRPr lang="en-US" smtClean="0"/>
          </a:p>
          <a:p>
            <a:r>
              <a:rPr lang="en-US" smtClean="0"/>
              <a:t>What do you do in the afternoon </a:t>
            </a:r>
            <a:r>
              <a:rPr lang="en-US" smtClean="0"/>
              <a:t>?</a:t>
            </a:r>
            <a:endParaRPr lang="en-US"/>
          </a:p>
        </p:txBody>
      </p:sp>
      <p:sp>
        <p:nvSpPr>
          <p:cNvPr id="15" name="Zástupný symbol pro obsah 14"/>
          <p:cNvSpPr>
            <a:spLocks noGrp="1"/>
          </p:cNvSpPr>
          <p:nvPr>
            <p:ph sz="half" idx="2"/>
          </p:nvPr>
        </p:nvSpPr>
        <p:spPr>
          <a:xfrm>
            <a:off x="4178808" y="1484784"/>
            <a:ext cx="3520440" cy="4641379"/>
          </a:xfr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en-US" b="1" smtClean="0">
                <a:solidFill>
                  <a:srgbClr val="FF0000"/>
                </a:solidFill>
              </a:rPr>
              <a:t>V kolik  hodin ?</a:t>
            </a:r>
          </a:p>
          <a:p>
            <a:r>
              <a:rPr lang="en-US" smtClean="0"/>
              <a:t>I get up at seven </a:t>
            </a:r>
            <a:r>
              <a:rPr lang="en-US" smtClean="0"/>
              <a:t>o´clock.</a:t>
            </a:r>
            <a:endParaRPr lang="en-US" smtClean="0"/>
          </a:p>
          <a:p>
            <a:r>
              <a:rPr lang="en-US" b="1" smtClean="0">
                <a:solidFill>
                  <a:srgbClr val="FF0000"/>
                </a:solidFill>
              </a:rPr>
              <a:t>Kdy </a:t>
            </a:r>
            <a:r>
              <a:rPr lang="en-US" b="1" smtClean="0">
                <a:solidFill>
                  <a:srgbClr val="FF0000"/>
                </a:solidFill>
              </a:rPr>
              <a:t>?</a:t>
            </a:r>
            <a:endParaRPr lang="en-US" b="1" smtClean="0">
              <a:solidFill>
                <a:srgbClr val="FF0000"/>
              </a:solidFill>
            </a:endParaRPr>
          </a:p>
          <a:p>
            <a:endParaRPr lang="en-US" smtClean="0"/>
          </a:p>
          <a:p>
            <a:r>
              <a:rPr lang="en-US" smtClean="0"/>
              <a:t>I go to school at eight </a:t>
            </a:r>
            <a:r>
              <a:rPr lang="en-US" smtClean="0"/>
              <a:t>o´clock.</a:t>
            </a:r>
            <a:endParaRPr lang="en-US" smtClean="0"/>
          </a:p>
          <a:p>
            <a:endParaRPr lang="en-US" smtClean="0"/>
          </a:p>
          <a:p>
            <a:r>
              <a:rPr lang="en-US" b="1" smtClean="0">
                <a:solidFill>
                  <a:srgbClr val="FF0000"/>
                </a:solidFill>
              </a:rPr>
              <a:t>Co děláš ………. </a:t>
            </a:r>
            <a:r>
              <a:rPr lang="en-US" b="1" smtClean="0">
                <a:solidFill>
                  <a:srgbClr val="FF0000"/>
                </a:solidFill>
              </a:rPr>
              <a:t>?</a:t>
            </a:r>
            <a:endParaRPr lang="en-US" b="1" smtClean="0">
              <a:solidFill>
                <a:srgbClr val="FF0000"/>
              </a:solidFill>
            </a:endParaRPr>
          </a:p>
          <a:p>
            <a:endParaRPr lang="en-US" smtClean="0"/>
          </a:p>
          <a:p>
            <a:r>
              <a:rPr lang="en-US" smtClean="0"/>
              <a:t>I listen to music and go to the </a:t>
            </a:r>
            <a:r>
              <a:rPr lang="en-US" smtClean="0"/>
              <a:t>park.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945217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948720"/>
          </a:xfrm>
          <a:solidFill>
            <a:schemeClr val="accent2">
              <a:lumMod val="20000"/>
              <a:lumOff val="80000"/>
            </a:schemeClr>
          </a:solidFill>
          <a:ln w="57150"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    </a:t>
            </a:r>
            <a:r>
              <a:rPr lang="cs-CZ" dirty="0" err="1" smtClean="0"/>
              <a:t>how</a:t>
            </a:r>
            <a:r>
              <a:rPr lang="cs-CZ" dirty="0" smtClean="0"/>
              <a:t> to Make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questions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3798128" cy="4709120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en-US" sz="2400" b="1" smtClean="0">
                <a:solidFill>
                  <a:srgbClr val="00B050"/>
                </a:solidFill>
              </a:rPr>
              <a:t>Do</a:t>
            </a:r>
            <a:r>
              <a:rPr lang="en-US" sz="2400" smtClean="0"/>
              <a:t> </a:t>
            </a:r>
            <a:r>
              <a:rPr lang="en-US" sz="2400" b="1" smtClean="0">
                <a:solidFill>
                  <a:srgbClr val="FFC000"/>
                </a:solidFill>
              </a:rPr>
              <a:t>you</a:t>
            </a:r>
            <a:r>
              <a:rPr lang="en-US" sz="2400" smtClean="0"/>
              <a:t> wash your hands every day ? </a:t>
            </a:r>
            <a:endParaRPr lang="en-US" sz="2400" smtClean="0"/>
          </a:p>
          <a:p>
            <a:r>
              <a:rPr lang="en-US" sz="2400" b="1" smtClean="0">
                <a:solidFill>
                  <a:srgbClr val="00B050"/>
                </a:solidFill>
              </a:rPr>
              <a:t>Do</a:t>
            </a:r>
            <a:r>
              <a:rPr lang="en-US" sz="2400" smtClean="0"/>
              <a:t> </a:t>
            </a:r>
            <a:r>
              <a:rPr lang="en-US" sz="2400" b="1" smtClean="0">
                <a:solidFill>
                  <a:srgbClr val="FFC000"/>
                </a:solidFill>
              </a:rPr>
              <a:t>we </a:t>
            </a:r>
            <a:r>
              <a:rPr lang="en-US" sz="2400" smtClean="0"/>
              <a:t>take the bus to school </a:t>
            </a:r>
            <a:r>
              <a:rPr lang="en-US" sz="2400" smtClean="0"/>
              <a:t>?</a:t>
            </a:r>
            <a:endParaRPr lang="en-US" sz="2400" smtClean="0"/>
          </a:p>
          <a:p>
            <a:r>
              <a:rPr lang="en-US" sz="2400" b="1" smtClean="0">
                <a:solidFill>
                  <a:srgbClr val="00B050"/>
                </a:solidFill>
              </a:rPr>
              <a:t>Do</a:t>
            </a:r>
            <a:r>
              <a:rPr lang="en-US" sz="2400" smtClean="0"/>
              <a:t> </a:t>
            </a:r>
            <a:r>
              <a:rPr lang="en-US" sz="2400" b="1" smtClean="0">
                <a:solidFill>
                  <a:srgbClr val="FFC000"/>
                </a:solidFill>
              </a:rPr>
              <a:t>they</a:t>
            </a:r>
            <a:r>
              <a:rPr lang="en-US" sz="2400" smtClean="0"/>
              <a:t> watch TV in the afternoon </a:t>
            </a:r>
            <a:r>
              <a:rPr lang="en-US" sz="2400" smtClean="0"/>
              <a:t>?</a:t>
            </a:r>
            <a:endParaRPr lang="en-US" sz="2400" smtClean="0"/>
          </a:p>
          <a:p>
            <a:r>
              <a:rPr lang="en-US" sz="2400" b="1" smtClean="0">
                <a:solidFill>
                  <a:srgbClr val="00B050"/>
                </a:solidFill>
              </a:rPr>
              <a:t>Do </a:t>
            </a:r>
            <a:r>
              <a:rPr lang="en-US" sz="2400" b="1" smtClean="0">
                <a:solidFill>
                  <a:srgbClr val="FFC000"/>
                </a:solidFill>
              </a:rPr>
              <a:t>I</a:t>
            </a:r>
            <a:r>
              <a:rPr lang="en-US" sz="2400" smtClean="0"/>
              <a:t> do my homework regulary </a:t>
            </a:r>
            <a:r>
              <a:rPr lang="en-US" sz="2400" smtClean="0"/>
              <a:t>?</a:t>
            </a:r>
            <a:endParaRPr lang="en-US" sz="2400" smtClean="0"/>
          </a:p>
          <a:p>
            <a:pPr marL="0" indent="0">
              <a:buNone/>
            </a:pPr>
            <a:r>
              <a:rPr lang="en-US" sz="2400" smtClean="0"/>
              <a:t>             </a:t>
            </a:r>
            <a:endParaRPr lang="en-US" sz="2400" smtClean="0"/>
          </a:p>
          <a:p>
            <a:pPr marL="0" indent="0">
              <a:buNone/>
            </a:pPr>
            <a:r>
              <a:rPr lang="en-US" sz="2400" smtClean="0"/>
              <a:t>             </a:t>
            </a:r>
            <a:r>
              <a:rPr lang="en-US" sz="2400" b="1" smtClean="0">
                <a:solidFill>
                  <a:srgbClr val="FFC000"/>
                </a:solidFill>
              </a:rPr>
              <a:t>they</a:t>
            </a:r>
            <a:r>
              <a:rPr lang="en-US" sz="2400" smtClean="0"/>
              <a:t>         </a:t>
            </a:r>
            <a:r>
              <a:rPr lang="en-US" sz="2400" smtClean="0"/>
              <a:t>watch</a:t>
            </a:r>
            <a:r>
              <a:rPr lang="en-US" sz="2400" smtClean="0"/>
              <a:t>… </a:t>
            </a:r>
            <a:r>
              <a:rPr lang="en-US" sz="2400" smtClean="0"/>
              <a:t>?</a:t>
            </a:r>
            <a:endParaRPr lang="en-US" sz="2400" smtClean="0"/>
          </a:p>
          <a:p>
            <a:r>
              <a:rPr lang="en-US" sz="2400" b="1" smtClean="0">
                <a:solidFill>
                  <a:srgbClr val="00B050"/>
                </a:solidFill>
              </a:rPr>
              <a:t>DO</a:t>
            </a:r>
            <a:r>
              <a:rPr lang="en-US" sz="2400" smtClean="0"/>
              <a:t>      </a:t>
            </a:r>
            <a:r>
              <a:rPr lang="en-US" sz="2400" b="1" smtClean="0">
                <a:solidFill>
                  <a:srgbClr val="FFC000"/>
                </a:solidFill>
              </a:rPr>
              <a:t>we  </a:t>
            </a:r>
            <a:r>
              <a:rPr lang="en-US" sz="2400" smtClean="0"/>
              <a:t>         take …  </a:t>
            </a:r>
            <a:r>
              <a:rPr lang="en-US" sz="2400" smtClean="0"/>
              <a:t>?</a:t>
            </a:r>
            <a:endParaRPr lang="en-US" sz="2400" smtClean="0"/>
          </a:p>
          <a:p>
            <a:pPr marL="0" indent="0">
              <a:buNone/>
            </a:pPr>
            <a:r>
              <a:rPr lang="en-US" sz="2400" smtClean="0"/>
              <a:t>             </a:t>
            </a:r>
            <a:r>
              <a:rPr lang="en-US" sz="2400" b="1" smtClean="0">
                <a:solidFill>
                  <a:srgbClr val="FFC000"/>
                </a:solidFill>
              </a:rPr>
              <a:t>you   </a:t>
            </a:r>
            <a:r>
              <a:rPr lang="en-US" sz="2400" smtClean="0"/>
              <a:t>        wash … </a:t>
            </a:r>
            <a:r>
              <a:rPr lang="en-US" sz="2400" smtClean="0"/>
              <a:t>?</a:t>
            </a:r>
            <a:endParaRPr lang="en-US" sz="2400" smtClean="0"/>
          </a:p>
          <a:p>
            <a:pPr marL="0" indent="0">
              <a:buNone/>
            </a:pPr>
            <a:r>
              <a:rPr lang="en-US" sz="2400" smtClean="0"/>
              <a:t>             </a:t>
            </a:r>
            <a:r>
              <a:rPr lang="en-US" sz="2400" b="1" smtClean="0">
                <a:solidFill>
                  <a:srgbClr val="FFC000"/>
                </a:solidFill>
              </a:rPr>
              <a:t>I    </a:t>
            </a:r>
            <a:r>
              <a:rPr lang="en-US" sz="2400" smtClean="0"/>
              <a:t>           do …..  </a:t>
            </a:r>
            <a:r>
              <a:rPr lang="en-US" sz="2400" smtClean="0"/>
              <a:t>?</a:t>
            </a:r>
            <a:endParaRPr lang="en-US" sz="240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777568" cy="4709120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en-US" sz="2400" b="1" smtClean="0">
                <a:solidFill>
                  <a:srgbClr val="FF0000"/>
                </a:solidFill>
              </a:rPr>
              <a:t>Does</a:t>
            </a:r>
            <a:r>
              <a:rPr lang="en-US" sz="2400" smtClean="0"/>
              <a:t> </a:t>
            </a:r>
            <a:r>
              <a:rPr lang="en-US" sz="2400" b="1" smtClean="0">
                <a:solidFill>
                  <a:srgbClr val="00B050"/>
                </a:solidFill>
              </a:rPr>
              <a:t>he</a:t>
            </a:r>
            <a:r>
              <a:rPr lang="en-US" sz="2400" smtClean="0"/>
              <a:t> go home at three o´clock </a:t>
            </a:r>
            <a:r>
              <a:rPr lang="en-US" sz="2400" smtClean="0"/>
              <a:t>?</a:t>
            </a:r>
            <a:endParaRPr lang="en-US" sz="2400" smtClean="0"/>
          </a:p>
          <a:p>
            <a:r>
              <a:rPr lang="en-US" sz="2400" b="1" smtClean="0">
                <a:solidFill>
                  <a:srgbClr val="FF0000"/>
                </a:solidFill>
              </a:rPr>
              <a:t>Does</a:t>
            </a:r>
            <a:r>
              <a:rPr lang="en-US" sz="2400" smtClean="0"/>
              <a:t> </a:t>
            </a:r>
            <a:r>
              <a:rPr lang="en-US" sz="2400" b="1" smtClean="0">
                <a:solidFill>
                  <a:srgbClr val="00B050"/>
                </a:solidFill>
              </a:rPr>
              <a:t>she</a:t>
            </a:r>
            <a:r>
              <a:rPr lang="en-US" sz="2400" smtClean="0"/>
              <a:t>  work on a computer </a:t>
            </a:r>
            <a:r>
              <a:rPr lang="en-US" sz="2400" smtClean="0"/>
              <a:t>?</a:t>
            </a:r>
            <a:endParaRPr lang="en-US" sz="2400" smtClean="0"/>
          </a:p>
          <a:p>
            <a:r>
              <a:rPr lang="en-US" sz="2400" b="1" smtClean="0">
                <a:solidFill>
                  <a:srgbClr val="FF0000"/>
                </a:solidFill>
              </a:rPr>
              <a:t>Does</a:t>
            </a:r>
            <a:r>
              <a:rPr lang="en-US" sz="2400" smtClean="0"/>
              <a:t> </a:t>
            </a:r>
            <a:r>
              <a:rPr lang="en-US" sz="2400" b="1" smtClean="0">
                <a:solidFill>
                  <a:srgbClr val="00B050"/>
                </a:solidFill>
              </a:rPr>
              <a:t>it</a:t>
            </a:r>
            <a:r>
              <a:rPr lang="en-US" sz="2400" smtClean="0"/>
              <a:t> play music </a:t>
            </a:r>
            <a:r>
              <a:rPr lang="en-US" sz="2400" smtClean="0"/>
              <a:t>?</a:t>
            </a:r>
            <a:endParaRPr lang="en-US" sz="2400" smtClean="0"/>
          </a:p>
          <a:p>
            <a:r>
              <a:rPr lang="en-US" sz="2400" b="1" smtClean="0">
                <a:solidFill>
                  <a:srgbClr val="FF0000"/>
                </a:solidFill>
              </a:rPr>
              <a:t>Does</a:t>
            </a:r>
            <a:r>
              <a:rPr lang="en-US" sz="2400" smtClean="0"/>
              <a:t> </a:t>
            </a:r>
            <a:r>
              <a:rPr lang="en-US" sz="2400" b="1" smtClean="0">
                <a:solidFill>
                  <a:srgbClr val="00B050"/>
                </a:solidFill>
              </a:rPr>
              <a:t>he</a:t>
            </a:r>
            <a:r>
              <a:rPr lang="en-US" sz="2400" smtClean="0"/>
              <a:t> clean his teeth every morning </a:t>
            </a:r>
            <a:r>
              <a:rPr lang="en-US" sz="2400" smtClean="0"/>
              <a:t>?</a:t>
            </a:r>
            <a:endParaRPr lang="en-US" sz="2400" smtClean="0"/>
          </a:p>
          <a:p>
            <a:r>
              <a:rPr lang="en-US" sz="2400" b="1" smtClean="0">
                <a:solidFill>
                  <a:srgbClr val="FF0000"/>
                </a:solidFill>
              </a:rPr>
              <a:t>Does</a:t>
            </a:r>
            <a:r>
              <a:rPr lang="en-US" sz="2400" smtClean="0"/>
              <a:t> </a:t>
            </a:r>
            <a:r>
              <a:rPr lang="en-US" sz="2400" b="1" smtClean="0">
                <a:solidFill>
                  <a:srgbClr val="00B050"/>
                </a:solidFill>
              </a:rPr>
              <a:t>she</a:t>
            </a:r>
            <a:r>
              <a:rPr lang="en-US" sz="2400" smtClean="0"/>
              <a:t> have a shower </a:t>
            </a:r>
            <a:r>
              <a:rPr lang="en-US" sz="2400" smtClean="0"/>
              <a:t>?</a:t>
            </a:r>
            <a:endParaRPr lang="en-US" sz="2400" smtClean="0"/>
          </a:p>
          <a:p>
            <a:pPr marL="0" indent="0">
              <a:buNone/>
            </a:pPr>
            <a:endParaRPr lang="en-US" sz="2400" smtClean="0"/>
          </a:p>
          <a:p>
            <a:pPr marL="0" indent="0">
              <a:buNone/>
            </a:pPr>
            <a:r>
              <a:rPr lang="en-US" sz="2400" smtClean="0"/>
              <a:t>               </a:t>
            </a:r>
            <a:r>
              <a:rPr lang="en-US" sz="2400" b="1" smtClean="0">
                <a:solidFill>
                  <a:srgbClr val="00B050"/>
                </a:solidFill>
              </a:rPr>
              <a:t>he    </a:t>
            </a:r>
            <a:r>
              <a:rPr lang="en-US" sz="2400" smtClean="0"/>
              <a:t>    go ……..  </a:t>
            </a:r>
            <a:r>
              <a:rPr lang="en-US" sz="2400" smtClean="0"/>
              <a:t>?</a:t>
            </a:r>
            <a:endParaRPr lang="en-US" sz="2400" smtClean="0"/>
          </a:p>
          <a:p>
            <a:r>
              <a:rPr lang="en-US" sz="2400" b="1" smtClean="0">
                <a:solidFill>
                  <a:srgbClr val="FF0000"/>
                </a:solidFill>
              </a:rPr>
              <a:t>DOES</a:t>
            </a:r>
            <a:r>
              <a:rPr lang="en-US" sz="2400" smtClean="0"/>
              <a:t>    </a:t>
            </a:r>
            <a:r>
              <a:rPr lang="en-US" sz="2400" b="1" smtClean="0">
                <a:solidFill>
                  <a:srgbClr val="00B050"/>
                </a:solidFill>
              </a:rPr>
              <a:t>she </a:t>
            </a:r>
            <a:r>
              <a:rPr lang="en-US" sz="2400" smtClean="0"/>
              <a:t>      </a:t>
            </a:r>
            <a:r>
              <a:rPr lang="en-US" sz="2400" smtClean="0"/>
              <a:t>work</a:t>
            </a:r>
            <a:r>
              <a:rPr lang="en-US" sz="2400" smtClean="0"/>
              <a:t>….   ?       </a:t>
            </a:r>
            <a:endParaRPr lang="en-US" sz="2400" smtClean="0"/>
          </a:p>
          <a:p>
            <a:pPr marL="0" indent="0">
              <a:buNone/>
            </a:pPr>
            <a:r>
              <a:rPr lang="en-US" sz="2400" smtClean="0"/>
              <a:t>               </a:t>
            </a:r>
            <a:r>
              <a:rPr lang="en-US" sz="2400" b="1" smtClean="0">
                <a:solidFill>
                  <a:srgbClr val="00B050"/>
                </a:solidFill>
              </a:rPr>
              <a:t>it</a:t>
            </a:r>
            <a:r>
              <a:rPr lang="en-US" sz="2400" smtClean="0"/>
              <a:t>          </a:t>
            </a:r>
            <a:r>
              <a:rPr lang="en-US" sz="2400" smtClean="0"/>
              <a:t>play</a:t>
            </a:r>
            <a:r>
              <a:rPr lang="en-US" sz="2400" smtClean="0"/>
              <a:t>…..  ? </a:t>
            </a:r>
            <a:endParaRPr lang="en-US" sz="2400"/>
          </a:p>
        </p:txBody>
      </p:sp>
      <p:sp>
        <p:nvSpPr>
          <p:cNvPr id="7" name="Pravá složená závorka 6"/>
          <p:cNvSpPr/>
          <p:nvPr/>
        </p:nvSpPr>
        <p:spPr>
          <a:xfrm>
            <a:off x="827584" y="4689140"/>
            <a:ext cx="473689" cy="1476164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á složená závorka 7"/>
          <p:cNvSpPr/>
          <p:nvPr/>
        </p:nvSpPr>
        <p:spPr>
          <a:xfrm>
            <a:off x="1979712" y="4689140"/>
            <a:ext cx="576064" cy="1476164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ožené závorky 10"/>
          <p:cNvSpPr/>
          <p:nvPr/>
        </p:nvSpPr>
        <p:spPr>
          <a:xfrm>
            <a:off x="5220072" y="4743146"/>
            <a:ext cx="1152128" cy="1368152"/>
          </a:xfrm>
          <a:prstGeom prst="bracePair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7274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1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6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1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6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1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876712"/>
          </a:xfrm>
          <a:solidFill>
            <a:schemeClr val="accent2">
              <a:lumMod val="20000"/>
              <a:lumOff val="80000"/>
            </a:schemeClr>
          </a:solidFill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   </a:t>
            </a:r>
            <a:r>
              <a:rPr lang="cs-CZ" dirty="0" err="1" smtClean="0"/>
              <a:t>Answer</a:t>
            </a:r>
            <a:r>
              <a:rPr lang="cs-CZ" dirty="0" smtClean="0"/>
              <a:t> these </a:t>
            </a:r>
            <a:r>
              <a:rPr lang="cs-CZ" dirty="0" err="1" smtClean="0"/>
              <a:t>questions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solidFill>
            <a:srgbClr val="FFFF00"/>
          </a:solidFill>
        </p:spPr>
        <p:txBody>
          <a:bodyPr>
            <a:normAutofit fontScale="85000" lnSpcReduction="10000"/>
          </a:bodyPr>
          <a:lstStyle/>
          <a:p>
            <a:r>
              <a:rPr lang="en-US" smtClean="0"/>
              <a:t>What</a:t>
            </a:r>
            <a:r>
              <a:rPr lang="en-US" smtClean="0"/>
              <a:t> time </a:t>
            </a:r>
            <a:r>
              <a:rPr lang="en-US" b="1" u="sng" smtClean="0">
                <a:solidFill>
                  <a:srgbClr val="FF0000"/>
                </a:solidFill>
              </a:rPr>
              <a:t>do you </a:t>
            </a:r>
            <a:r>
              <a:rPr lang="en-US" b="1" u="sng" smtClean="0">
                <a:solidFill>
                  <a:srgbClr val="FF0000"/>
                </a:solidFill>
              </a:rPr>
              <a:t>have</a:t>
            </a:r>
            <a:r>
              <a:rPr lang="en-US" smtClean="0"/>
              <a:t> breakfast </a:t>
            </a:r>
            <a:r>
              <a:rPr lang="en-US" smtClean="0"/>
              <a:t>?</a:t>
            </a:r>
            <a:endParaRPr lang="en-US" smtClean="0"/>
          </a:p>
          <a:p>
            <a:r>
              <a:rPr lang="en-US" smtClean="0"/>
              <a:t>When </a:t>
            </a:r>
            <a:r>
              <a:rPr lang="en-US" b="1" u="sng" smtClean="0">
                <a:solidFill>
                  <a:srgbClr val="FF0000"/>
                </a:solidFill>
              </a:rPr>
              <a:t>do we work </a:t>
            </a:r>
            <a:r>
              <a:rPr lang="en-US" smtClean="0"/>
              <a:t>on a computer </a:t>
            </a:r>
            <a:r>
              <a:rPr lang="en-US" smtClean="0"/>
              <a:t>?</a:t>
            </a:r>
            <a:endParaRPr lang="en-US" smtClean="0"/>
          </a:p>
          <a:p>
            <a:r>
              <a:rPr lang="en-US" smtClean="0"/>
              <a:t>When </a:t>
            </a:r>
            <a:r>
              <a:rPr lang="en-US" b="1" u="sng" smtClean="0">
                <a:solidFill>
                  <a:srgbClr val="FF0000"/>
                </a:solidFill>
              </a:rPr>
              <a:t>do they go </a:t>
            </a:r>
            <a:r>
              <a:rPr lang="en-US" smtClean="0"/>
              <a:t>to bed </a:t>
            </a:r>
            <a:r>
              <a:rPr lang="en-US" smtClean="0"/>
              <a:t>?</a:t>
            </a:r>
            <a:endParaRPr lang="en-US" smtClean="0"/>
          </a:p>
          <a:p>
            <a:r>
              <a:rPr lang="en-US" smtClean="0"/>
              <a:t>Where </a:t>
            </a:r>
            <a:r>
              <a:rPr lang="en-US" b="1" u="sng" smtClean="0">
                <a:solidFill>
                  <a:srgbClr val="FF0000"/>
                </a:solidFill>
              </a:rPr>
              <a:t>do you have </a:t>
            </a:r>
            <a:r>
              <a:rPr lang="en-US" smtClean="0"/>
              <a:t>lunch </a:t>
            </a:r>
            <a:r>
              <a:rPr lang="en-US" smtClean="0"/>
              <a:t>?</a:t>
            </a:r>
            <a:endParaRPr lang="en-US" smtClean="0"/>
          </a:p>
          <a:p>
            <a:r>
              <a:rPr lang="en-US" smtClean="0"/>
              <a:t>Where </a:t>
            </a:r>
            <a:r>
              <a:rPr lang="en-US" b="1" u="sng" smtClean="0">
                <a:solidFill>
                  <a:srgbClr val="FF0000"/>
                </a:solidFill>
              </a:rPr>
              <a:t>do we watch </a:t>
            </a:r>
            <a:r>
              <a:rPr lang="en-US" smtClean="0"/>
              <a:t>TV </a:t>
            </a:r>
            <a:r>
              <a:rPr lang="en-US" smtClean="0"/>
              <a:t>?</a:t>
            </a:r>
            <a:endParaRPr lang="en-US" smtClean="0"/>
          </a:p>
          <a:p>
            <a:r>
              <a:rPr lang="en-US" smtClean="0"/>
              <a:t>Where </a:t>
            </a:r>
            <a:r>
              <a:rPr lang="en-US" b="1" u="sng" smtClean="0">
                <a:solidFill>
                  <a:srgbClr val="FF0000"/>
                </a:solidFill>
              </a:rPr>
              <a:t>do they do </a:t>
            </a:r>
            <a:r>
              <a:rPr lang="en-US" smtClean="0"/>
              <a:t>your homework ?  </a:t>
            </a:r>
            <a:endParaRPr lang="en-US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3995936" y="1600200"/>
            <a:ext cx="4104456" cy="4525963"/>
          </a:xfrm>
          <a:solidFill>
            <a:srgbClr val="00B050"/>
          </a:solidFill>
        </p:spPr>
        <p:txBody>
          <a:bodyPr>
            <a:normAutofit fontScale="85000" lnSpcReduction="10000"/>
          </a:bodyPr>
          <a:lstStyle/>
          <a:p>
            <a:r>
              <a:rPr lang="en-US" b="1" u="sng" smtClean="0">
                <a:solidFill>
                  <a:srgbClr val="FF0000"/>
                </a:solidFill>
              </a:rPr>
              <a:t>I</a:t>
            </a:r>
            <a:r>
              <a:rPr lang="en-US" b="1" u="sng" smtClean="0">
                <a:solidFill>
                  <a:srgbClr val="FF0000"/>
                </a:solidFill>
              </a:rPr>
              <a:t> have </a:t>
            </a:r>
            <a:r>
              <a:rPr lang="en-US" smtClean="0"/>
              <a:t>breakfast at eight </a:t>
            </a:r>
            <a:r>
              <a:rPr lang="en-US" smtClean="0"/>
              <a:t>o´clock.</a:t>
            </a:r>
            <a:endParaRPr lang="en-US" smtClean="0"/>
          </a:p>
          <a:p>
            <a:r>
              <a:rPr lang="en-US" b="1" u="sng" smtClean="0">
                <a:solidFill>
                  <a:srgbClr val="FF0000"/>
                </a:solidFill>
              </a:rPr>
              <a:t>We work </a:t>
            </a:r>
            <a:r>
              <a:rPr lang="en-US" smtClean="0"/>
              <a:t>on a computer    in the </a:t>
            </a:r>
            <a:r>
              <a:rPr lang="en-US" smtClean="0"/>
              <a:t>afternoon.</a:t>
            </a:r>
            <a:endParaRPr lang="en-US" smtClean="0"/>
          </a:p>
          <a:p>
            <a:r>
              <a:rPr lang="en-US" b="1" u="sng" smtClean="0">
                <a:solidFill>
                  <a:srgbClr val="FF0000"/>
                </a:solidFill>
              </a:rPr>
              <a:t>They go </a:t>
            </a:r>
            <a:r>
              <a:rPr lang="en-US" smtClean="0"/>
              <a:t>to bed at nine </a:t>
            </a:r>
            <a:r>
              <a:rPr lang="en-US" smtClean="0"/>
              <a:t>o´clock.</a:t>
            </a:r>
            <a:endParaRPr lang="en-US" smtClean="0"/>
          </a:p>
          <a:p>
            <a:r>
              <a:rPr lang="en-US" b="1" u="sng" smtClean="0">
                <a:solidFill>
                  <a:srgbClr val="FF0000"/>
                </a:solidFill>
              </a:rPr>
              <a:t>We have </a:t>
            </a:r>
            <a:r>
              <a:rPr lang="en-US" smtClean="0"/>
              <a:t>lunch in the dining </a:t>
            </a:r>
            <a:r>
              <a:rPr lang="en-US" smtClean="0"/>
              <a:t>room.</a:t>
            </a:r>
            <a:endParaRPr lang="en-US" smtClean="0"/>
          </a:p>
          <a:p>
            <a:r>
              <a:rPr lang="en-US" smtClean="0"/>
              <a:t> </a:t>
            </a:r>
            <a:r>
              <a:rPr lang="en-US" b="1" u="sng" smtClean="0">
                <a:solidFill>
                  <a:srgbClr val="FF0000"/>
                </a:solidFill>
              </a:rPr>
              <a:t>We watch </a:t>
            </a:r>
            <a:r>
              <a:rPr lang="en-US" smtClean="0"/>
              <a:t>TV in the living </a:t>
            </a:r>
            <a:r>
              <a:rPr lang="en-US" smtClean="0"/>
              <a:t>room.</a:t>
            </a:r>
            <a:endParaRPr lang="en-US" smtClean="0"/>
          </a:p>
          <a:p>
            <a:r>
              <a:rPr lang="en-US" b="1" u="sng" smtClean="0">
                <a:solidFill>
                  <a:srgbClr val="FF0000"/>
                </a:solidFill>
              </a:rPr>
              <a:t>They do </a:t>
            </a:r>
            <a:r>
              <a:rPr lang="en-US" smtClean="0"/>
              <a:t>their homework in the </a:t>
            </a:r>
            <a:r>
              <a:rPr lang="en-US" smtClean="0"/>
              <a:t>kidsroom.</a:t>
            </a:r>
            <a:endParaRPr lang="en-US" smtClean="0"/>
          </a:p>
          <a:p>
            <a:endParaRPr lang="en-US" smtClean="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559279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948720"/>
          </a:xfrm>
          <a:solidFill>
            <a:schemeClr val="accent2">
              <a:lumMod val="20000"/>
              <a:lumOff val="80000"/>
            </a:schemeClr>
          </a:solidFill>
          <a:ln w="28575">
            <a:solidFill>
              <a:srgbClr val="FF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   </a:t>
            </a:r>
            <a:r>
              <a:rPr lang="cs-CZ" dirty="0" err="1" smtClean="0"/>
              <a:t>Answer</a:t>
            </a:r>
            <a:r>
              <a:rPr lang="cs-CZ" dirty="0" smtClean="0"/>
              <a:t> </a:t>
            </a:r>
            <a:r>
              <a:rPr lang="cs-CZ" dirty="0"/>
              <a:t>these </a:t>
            </a:r>
            <a:r>
              <a:rPr lang="cs-CZ" dirty="0" err="1" smtClean="0"/>
              <a:t>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600200"/>
            <a:ext cx="3654112" cy="4853136"/>
          </a:xfrm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en-US" sz="2400" smtClean="0"/>
              <a:t>When</a:t>
            </a:r>
            <a:r>
              <a:rPr lang="en-US" sz="2400" smtClean="0"/>
              <a:t> </a:t>
            </a:r>
            <a:r>
              <a:rPr lang="en-US" sz="2400" smtClean="0"/>
              <a:t>do</a:t>
            </a:r>
            <a:r>
              <a:rPr lang="en-US" sz="2400" b="1" u="sng" smtClean="0">
                <a:solidFill>
                  <a:srgbClr val="FF0000"/>
                </a:solidFill>
              </a:rPr>
              <a:t>es</a:t>
            </a:r>
            <a:r>
              <a:rPr lang="en-US" sz="2400" smtClean="0"/>
              <a:t> he </a:t>
            </a:r>
            <a:r>
              <a:rPr lang="en-US" sz="2400" b="1" smtClean="0">
                <a:solidFill>
                  <a:srgbClr val="FF0000"/>
                </a:solidFill>
              </a:rPr>
              <a:t>play</a:t>
            </a:r>
            <a:r>
              <a:rPr lang="en-US" sz="2400" smtClean="0"/>
              <a:t> football </a:t>
            </a:r>
            <a:r>
              <a:rPr lang="en-US" sz="2400" smtClean="0"/>
              <a:t>?</a:t>
            </a:r>
            <a:endParaRPr lang="en-US" sz="2400" smtClean="0"/>
          </a:p>
          <a:p>
            <a:r>
              <a:rPr lang="en-US" sz="2400" smtClean="0"/>
              <a:t>Where </a:t>
            </a:r>
            <a:r>
              <a:rPr lang="en-US" sz="2400" smtClean="0"/>
              <a:t>do</a:t>
            </a:r>
            <a:r>
              <a:rPr lang="en-US" sz="2400" b="1" u="sng" smtClean="0">
                <a:solidFill>
                  <a:srgbClr val="FF0000"/>
                </a:solidFill>
              </a:rPr>
              <a:t>es</a:t>
            </a:r>
            <a:r>
              <a:rPr lang="en-US" sz="2400" smtClean="0"/>
              <a:t> she </a:t>
            </a:r>
            <a:r>
              <a:rPr lang="en-US" sz="2400" b="1" smtClean="0">
                <a:solidFill>
                  <a:srgbClr val="FF0000"/>
                </a:solidFill>
              </a:rPr>
              <a:t>take</a:t>
            </a:r>
            <a:r>
              <a:rPr lang="en-US" sz="2400" smtClean="0"/>
              <a:t> her shoes off </a:t>
            </a:r>
            <a:r>
              <a:rPr lang="en-US" sz="2400" smtClean="0"/>
              <a:t>?</a:t>
            </a:r>
            <a:endParaRPr lang="en-US" sz="2400" smtClean="0"/>
          </a:p>
          <a:p>
            <a:r>
              <a:rPr lang="en-US" sz="2400" smtClean="0"/>
              <a:t>What time </a:t>
            </a:r>
            <a:r>
              <a:rPr lang="en-US" sz="2400" smtClean="0"/>
              <a:t>do</a:t>
            </a:r>
            <a:r>
              <a:rPr lang="en-US" sz="2400" b="1" u="sng" smtClean="0">
                <a:solidFill>
                  <a:srgbClr val="FF0000"/>
                </a:solidFill>
              </a:rPr>
              <a:t>es</a:t>
            </a:r>
            <a:r>
              <a:rPr lang="en-US" sz="2400" smtClean="0"/>
              <a:t> he </a:t>
            </a:r>
            <a:r>
              <a:rPr lang="en-US" sz="2400" b="1" smtClean="0">
                <a:solidFill>
                  <a:srgbClr val="FF0000"/>
                </a:solidFill>
              </a:rPr>
              <a:t>go</a:t>
            </a:r>
            <a:r>
              <a:rPr lang="en-US" sz="2400" smtClean="0"/>
              <a:t> to bed </a:t>
            </a:r>
            <a:r>
              <a:rPr lang="en-US" sz="2400" smtClean="0"/>
              <a:t>?</a:t>
            </a:r>
            <a:endParaRPr lang="en-US" sz="2400" smtClean="0"/>
          </a:p>
          <a:p>
            <a:r>
              <a:rPr lang="en-US" sz="2400" smtClean="0"/>
              <a:t>When </a:t>
            </a:r>
            <a:r>
              <a:rPr lang="en-US" sz="2400" smtClean="0"/>
              <a:t>do</a:t>
            </a:r>
            <a:r>
              <a:rPr lang="en-US" sz="2400" b="1" u="sng" smtClean="0">
                <a:solidFill>
                  <a:srgbClr val="FF0000"/>
                </a:solidFill>
              </a:rPr>
              <a:t>es</a:t>
            </a:r>
            <a:r>
              <a:rPr lang="en-US" sz="2400" smtClean="0"/>
              <a:t> the lesson </a:t>
            </a:r>
            <a:r>
              <a:rPr lang="en-US" sz="2400" b="1" smtClean="0">
                <a:solidFill>
                  <a:srgbClr val="FF0000"/>
                </a:solidFill>
              </a:rPr>
              <a:t>start</a:t>
            </a:r>
            <a:r>
              <a:rPr lang="en-US" sz="2400" smtClean="0"/>
              <a:t> ? </a:t>
            </a:r>
            <a:endParaRPr lang="en-US" sz="2400" smtClean="0"/>
          </a:p>
          <a:p>
            <a:r>
              <a:rPr lang="en-US" sz="2400" smtClean="0"/>
              <a:t>When </a:t>
            </a:r>
            <a:r>
              <a:rPr lang="en-US" sz="2400" smtClean="0"/>
              <a:t>do</a:t>
            </a:r>
            <a:r>
              <a:rPr lang="en-US" sz="2400" b="1" u="sng" smtClean="0">
                <a:solidFill>
                  <a:srgbClr val="FF0000"/>
                </a:solidFill>
              </a:rPr>
              <a:t>es</a:t>
            </a:r>
            <a:r>
              <a:rPr lang="en-US" sz="2400" smtClean="0"/>
              <a:t> he </a:t>
            </a:r>
            <a:r>
              <a:rPr lang="en-US" sz="2400" b="1" smtClean="0">
                <a:solidFill>
                  <a:srgbClr val="FF0000"/>
                </a:solidFill>
              </a:rPr>
              <a:t>have  </a:t>
            </a:r>
            <a:r>
              <a:rPr lang="en-US" sz="2400" smtClean="0"/>
              <a:t>dinner </a:t>
            </a:r>
            <a:r>
              <a:rPr lang="en-US" sz="2400" smtClean="0"/>
              <a:t>?</a:t>
            </a:r>
            <a:endParaRPr lang="en-US" sz="2400" smtClean="0"/>
          </a:p>
          <a:p>
            <a:r>
              <a:rPr lang="en-US" sz="2400" smtClean="0"/>
              <a:t>Where </a:t>
            </a:r>
            <a:r>
              <a:rPr lang="en-US" sz="2400" smtClean="0"/>
              <a:t>do</a:t>
            </a:r>
            <a:r>
              <a:rPr lang="en-US" sz="2400" b="1" u="sng" smtClean="0">
                <a:solidFill>
                  <a:srgbClr val="FF0000"/>
                </a:solidFill>
              </a:rPr>
              <a:t>es</a:t>
            </a:r>
            <a:r>
              <a:rPr lang="en-US" sz="2400" smtClean="0"/>
              <a:t> she </a:t>
            </a:r>
            <a:r>
              <a:rPr lang="en-US" sz="2400" b="1" smtClean="0">
                <a:solidFill>
                  <a:srgbClr val="FF0000"/>
                </a:solidFill>
              </a:rPr>
              <a:t>wash </a:t>
            </a:r>
            <a:r>
              <a:rPr lang="en-US" sz="2400" smtClean="0"/>
              <a:t>up </a:t>
            </a:r>
            <a:r>
              <a:rPr lang="en-US" sz="2400" smtClean="0"/>
              <a:t>?</a:t>
            </a:r>
            <a:endParaRPr lang="en-US" sz="2400" smtClean="0"/>
          </a:p>
          <a:p>
            <a:endParaRPr lang="en-US" sz="240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777568" cy="4925144"/>
          </a:xfrm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en-US" sz="2400" smtClean="0"/>
              <a:t>He </a:t>
            </a:r>
            <a:r>
              <a:rPr lang="en-US" sz="2400" b="1" u="sng" smtClean="0">
                <a:solidFill>
                  <a:srgbClr val="C00000"/>
                </a:solidFill>
              </a:rPr>
              <a:t>play</a:t>
            </a:r>
            <a:r>
              <a:rPr lang="en-US" sz="2400" b="1" u="sng" smtClean="0">
                <a:solidFill>
                  <a:srgbClr val="7030A0"/>
                </a:solidFill>
              </a:rPr>
              <a:t>s</a:t>
            </a:r>
            <a:r>
              <a:rPr lang="en-US" sz="2400" smtClean="0"/>
              <a:t> football in the </a:t>
            </a:r>
            <a:r>
              <a:rPr lang="en-US" sz="2400" smtClean="0"/>
              <a:t>afternoon.</a:t>
            </a:r>
            <a:endParaRPr lang="en-US" sz="2400" smtClean="0"/>
          </a:p>
          <a:p>
            <a:r>
              <a:rPr lang="en-US" sz="2400" smtClean="0"/>
              <a:t>She </a:t>
            </a:r>
            <a:r>
              <a:rPr lang="en-US" sz="2400" b="1" u="sng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take</a:t>
            </a:r>
            <a:r>
              <a:rPr lang="en-US" sz="2400" b="1" u="sng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en-US" sz="2400" b="1" u="sng" smtClean="0"/>
              <a:t> </a:t>
            </a:r>
            <a:r>
              <a:rPr lang="en-US" sz="2400" smtClean="0"/>
              <a:t>her shoes off in her </a:t>
            </a:r>
            <a:r>
              <a:rPr lang="en-US" sz="2400" smtClean="0"/>
              <a:t>bedroom.</a:t>
            </a:r>
            <a:endParaRPr lang="en-US" sz="2400" smtClean="0"/>
          </a:p>
          <a:p>
            <a:r>
              <a:rPr lang="en-US" sz="2400" smtClean="0"/>
              <a:t>He </a:t>
            </a:r>
            <a:r>
              <a:rPr lang="en-US" sz="2400" b="1" u="sng" smtClean="0">
                <a:solidFill>
                  <a:srgbClr val="C00000"/>
                </a:solidFill>
              </a:rPr>
              <a:t>goe</a:t>
            </a:r>
            <a:r>
              <a:rPr lang="en-US" sz="2400" b="1" u="sng" smtClean="0">
                <a:solidFill>
                  <a:srgbClr val="7030A0"/>
                </a:solidFill>
              </a:rPr>
              <a:t>s</a:t>
            </a:r>
            <a:r>
              <a:rPr lang="en-US" sz="2400" b="1" u="sng" smtClean="0"/>
              <a:t> </a:t>
            </a:r>
            <a:r>
              <a:rPr lang="en-US" sz="2400" smtClean="0"/>
              <a:t>to bed at nine </a:t>
            </a:r>
            <a:r>
              <a:rPr lang="en-US" sz="2400" smtClean="0"/>
              <a:t>o´clock.</a:t>
            </a:r>
            <a:endParaRPr lang="en-US" sz="2400" smtClean="0"/>
          </a:p>
          <a:p>
            <a:r>
              <a:rPr lang="en-US" sz="2400" smtClean="0"/>
              <a:t>It </a:t>
            </a:r>
            <a:r>
              <a:rPr lang="en-US" sz="2400" b="1" u="sng" smtClean="0">
                <a:solidFill>
                  <a:srgbClr val="C00000"/>
                </a:solidFill>
              </a:rPr>
              <a:t>start</a:t>
            </a:r>
            <a:r>
              <a:rPr lang="en-US" sz="2400" b="1" u="sng" smtClean="0">
                <a:solidFill>
                  <a:srgbClr val="7030A0"/>
                </a:solidFill>
              </a:rPr>
              <a:t>s</a:t>
            </a:r>
            <a:r>
              <a:rPr lang="en-US" sz="2400" smtClean="0"/>
              <a:t> at eleven </a:t>
            </a:r>
            <a:r>
              <a:rPr lang="en-US" sz="2400" smtClean="0"/>
              <a:t>o´clock.</a:t>
            </a:r>
            <a:endParaRPr lang="en-US" sz="2400" smtClean="0"/>
          </a:p>
          <a:p>
            <a:r>
              <a:rPr lang="en-US" sz="2400" smtClean="0"/>
              <a:t>He </a:t>
            </a:r>
            <a:r>
              <a:rPr lang="en-US" sz="2400" b="1" u="sng" smtClean="0">
                <a:solidFill>
                  <a:srgbClr val="C00000"/>
                </a:solidFill>
              </a:rPr>
              <a:t>ha</a:t>
            </a:r>
            <a:r>
              <a:rPr lang="en-US" sz="2400" u="sng" smtClean="0">
                <a:solidFill>
                  <a:srgbClr val="7030A0"/>
                </a:solidFill>
              </a:rPr>
              <a:t>s</a:t>
            </a:r>
            <a:r>
              <a:rPr lang="en-US" sz="2400" smtClean="0"/>
              <a:t> dinner at </a:t>
            </a:r>
            <a:r>
              <a:rPr lang="en-US" sz="2400" b="1" smtClean="0"/>
              <a:t>six</a:t>
            </a:r>
            <a:r>
              <a:rPr lang="en-US" sz="2400" smtClean="0"/>
              <a:t> </a:t>
            </a:r>
            <a:r>
              <a:rPr lang="en-US" sz="2400" smtClean="0"/>
              <a:t>o´clock</a:t>
            </a:r>
            <a:r>
              <a:rPr lang="en-US" sz="2400" smtClean="0"/>
              <a:t>. </a:t>
            </a:r>
            <a:endParaRPr lang="en-US" sz="2400" smtClean="0"/>
          </a:p>
          <a:p>
            <a:r>
              <a:rPr lang="en-US" sz="2400" smtClean="0"/>
              <a:t>She </a:t>
            </a:r>
            <a:r>
              <a:rPr lang="en-US" sz="2400" b="1" u="sng" smtClean="0">
                <a:solidFill>
                  <a:srgbClr val="C00000"/>
                </a:solidFill>
              </a:rPr>
              <a:t>wash</a:t>
            </a:r>
            <a:r>
              <a:rPr lang="en-US" sz="2400" b="1" u="sng" smtClean="0">
                <a:solidFill>
                  <a:srgbClr val="7030A0"/>
                </a:solidFill>
              </a:rPr>
              <a:t>es</a:t>
            </a:r>
            <a:r>
              <a:rPr lang="en-US" sz="2400" smtClean="0"/>
              <a:t> up in the </a:t>
            </a:r>
            <a:r>
              <a:rPr lang="en-US" sz="2400" smtClean="0"/>
              <a:t>kitchen</a:t>
            </a:r>
            <a:r>
              <a:rPr lang="en-US" sz="2400" smtClean="0"/>
              <a:t>.          </a:t>
            </a:r>
            <a:endParaRPr lang="en-US" sz="2400" smtClean="0"/>
          </a:p>
          <a:p>
            <a:pPr marL="0" indent="0">
              <a:buNone/>
            </a:pPr>
            <a:r>
              <a:rPr lang="en-US" sz="2400" smtClean="0"/>
              <a:t>   </a:t>
            </a:r>
            <a:endParaRPr lang="en-US" sz="2400" smtClean="0"/>
          </a:p>
          <a:p>
            <a:pPr marL="0" indent="0">
              <a:buNone/>
            </a:pPr>
            <a:r>
              <a:rPr lang="en-US" sz="2400" smtClean="0"/>
              <a:t>  </a:t>
            </a:r>
            <a:endParaRPr lang="en-US" sz="2400" smtClean="0"/>
          </a:p>
          <a:p>
            <a:pPr marL="0" indent="0">
              <a:buNone/>
            </a:pPr>
            <a:endParaRPr lang="en-US" sz="2400" smtClean="0"/>
          </a:p>
          <a:p>
            <a:pPr marL="0" indent="0">
              <a:buNone/>
            </a:pPr>
            <a:endParaRPr lang="en-US" sz="2400" smtClean="0"/>
          </a:p>
          <a:p>
            <a:pPr marL="0" indent="0">
              <a:buNone/>
            </a:pPr>
            <a:endParaRPr lang="en-US" sz="2400" smtClean="0"/>
          </a:p>
          <a:p>
            <a:endParaRPr lang="en-US" sz="2400" smtClean="0"/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xmlns="" val="1474407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 w="38100"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dirty="0" err="1" smtClean="0"/>
              <a:t>Read</a:t>
            </a:r>
            <a:r>
              <a:rPr lang="cs-CZ" dirty="0" smtClean="0"/>
              <a:t> and </a:t>
            </a:r>
            <a:r>
              <a:rPr lang="cs-CZ" dirty="0" err="1" smtClean="0"/>
              <a:t>remember</a:t>
            </a:r>
            <a:r>
              <a:rPr lang="cs-CZ" dirty="0" smtClean="0"/>
              <a:t> – </a:t>
            </a:r>
            <a:r>
              <a:rPr lang="cs-CZ" dirty="0" err="1" smtClean="0"/>
              <a:t>Pat´s</a:t>
            </a:r>
            <a:r>
              <a:rPr lang="cs-CZ" dirty="0" smtClean="0"/>
              <a:t>  </a:t>
            </a:r>
            <a:r>
              <a:rPr lang="cs-CZ" dirty="0" err="1" smtClean="0"/>
              <a:t>day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solidFill>
            <a:srgbClr val="FFC000"/>
          </a:solidFill>
        </p:spPr>
        <p:txBody>
          <a:bodyPr>
            <a:normAutofit fontScale="85000" lnSpcReduction="20000"/>
          </a:bodyPr>
          <a:lstStyle/>
          <a:p>
            <a:r>
              <a:rPr lang="en-US" sz="2400" smtClean="0"/>
              <a:t>Pat </a:t>
            </a:r>
            <a:r>
              <a:rPr lang="en-US" sz="2400" smtClean="0"/>
              <a:t>get</a:t>
            </a:r>
            <a:r>
              <a:rPr lang="en-US" sz="2400" b="1" u="sng" smtClean="0">
                <a:solidFill>
                  <a:srgbClr val="FF0000"/>
                </a:solidFill>
              </a:rPr>
              <a:t>s </a:t>
            </a:r>
            <a:r>
              <a:rPr lang="en-US" sz="2400" smtClean="0"/>
              <a:t>up at seven </a:t>
            </a:r>
            <a:r>
              <a:rPr lang="en-US" smtClean="0"/>
              <a:t>a.m.</a:t>
            </a:r>
            <a:r>
              <a:rPr lang="en-US" sz="2400" smtClean="0"/>
              <a:t>.</a:t>
            </a:r>
            <a:endParaRPr lang="en-US" sz="2400" smtClean="0"/>
          </a:p>
          <a:p>
            <a:r>
              <a:rPr lang="en-US" sz="2400" smtClean="0"/>
              <a:t>She </a:t>
            </a:r>
            <a:r>
              <a:rPr lang="en-US" sz="2400" smtClean="0"/>
              <a:t>ha</a:t>
            </a:r>
            <a:r>
              <a:rPr lang="en-US" sz="2400" b="1" u="sng" smtClean="0">
                <a:solidFill>
                  <a:srgbClr val="FF0000"/>
                </a:solidFill>
              </a:rPr>
              <a:t>s</a:t>
            </a:r>
            <a:r>
              <a:rPr lang="en-US" sz="2400" smtClean="0"/>
              <a:t> a shower  in the </a:t>
            </a:r>
            <a:r>
              <a:rPr lang="en-US" sz="2400" smtClean="0"/>
              <a:t>bathroom</a:t>
            </a:r>
            <a:endParaRPr lang="en-US" sz="2400" smtClean="0"/>
          </a:p>
          <a:p>
            <a:r>
              <a:rPr lang="en-US" sz="2400" smtClean="0"/>
              <a:t>She </a:t>
            </a:r>
            <a:r>
              <a:rPr lang="en-US" sz="2400" smtClean="0"/>
              <a:t>put</a:t>
            </a:r>
            <a:r>
              <a:rPr lang="en-US" sz="2400" b="1" u="sng" smtClean="0">
                <a:solidFill>
                  <a:srgbClr val="FF0000"/>
                </a:solidFill>
              </a:rPr>
              <a:t>s</a:t>
            </a:r>
            <a:r>
              <a:rPr lang="en-US" sz="2400" smtClean="0"/>
              <a:t> on her </a:t>
            </a:r>
            <a:r>
              <a:rPr lang="en-US" sz="2400" smtClean="0"/>
              <a:t>clothes…</a:t>
            </a:r>
            <a:endParaRPr lang="en-US" sz="2400" smtClean="0"/>
          </a:p>
          <a:p>
            <a:r>
              <a:rPr lang="en-US" sz="2400" smtClean="0"/>
              <a:t>She </a:t>
            </a:r>
            <a:r>
              <a:rPr lang="en-US" sz="2400" smtClean="0"/>
              <a:t>ha</a:t>
            </a:r>
            <a:r>
              <a:rPr lang="en-US" sz="2400" b="1" u="sng" smtClean="0">
                <a:solidFill>
                  <a:srgbClr val="FF0000"/>
                </a:solidFill>
              </a:rPr>
              <a:t>s </a:t>
            </a:r>
            <a:r>
              <a:rPr lang="en-US" sz="2400" smtClean="0"/>
              <a:t>her breakfast </a:t>
            </a:r>
            <a:r>
              <a:rPr lang="en-US" sz="2400" smtClean="0"/>
              <a:t>…</a:t>
            </a:r>
            <a:endParaRPr lang="en-US" sz="2400" smtClean="0"/>
          </a:p>
          <a:p>
            <a:r>
              <a:rPr lang="en-US" sz="2400" smtClean="0"/>
              <a:t>She </a:t>
            </a:r>
            <a:r>
              <a:rPr lang="en-US" sz="2400" smtClean="0"/>
              <a:t>clean</a:t>
            </a:r>
            <a:r>
              <a:rPr lang="en-US" sz="2400" b="1" u="sng" smtClean="0">
                <a:solidFill>
                  <a:srgbClr val="FF0000"/>
                </a:solidFill>
              </a:rPr>
              <a:t>s</a:t>
            </a:r>
            <a:r>
              <a:rPr lang="en-US" sz="2400" smtClean="0"/>
              <a:t> her </a:t>
            </a:r>
            <a:r>
              <a:rPr lang="en-US" sz="2400" smtClean="0"/>
              <a:t>teeth…..</a:t>
            </a:r>
            <a:endParaRPr lang="en-US" sz="2400" smtClean="0"/>
          </a:p>
          <a:p>
            <a:r>
              <a:rPr lang="en-US" sz="2400" smtClean="0"/>
              <a:t>She </a:t>
            </a:r>
            <a:r>
              <a:rPr lang="en-US" sz="2400" smtClean="0"/>
              <a:t>put</a:t>
            </a:r>
            <a:r>
              <a:rPr lang="en-US" sz="2400" b="1" u="sng" smtClean="0">
                <a:solidFill>
                  <a:srgbClr val="FF0000"/>
                </a:solidFill>
              </a:rPr>
              <a:t>s</a:t>
            </a:r>
            <a:r>
              <a:rPr lang="en-US" sz="2400" smtClean="0"/>
              <a:t> on her </a:t>
            </a:r>
            <a:r>
              <a:rPr lang="en-US" sz="2400" smtClean="0"/>
              <a:t>shoes….</a:t>
            </a:r>
            <a:endParaRPr lang="en-US" sz="2400" smtClean="0"/>
          </a:p>
          <a:p>
            <a:r>
              <a:rPr lang="en-US" sz="2400" smtClean="0"/>
              <a:t>She </a:t>
            </a:r>
            <a:r>
              <a:rPr lang="en-US" sz="2400" smtClean="0"/>
              <a:t>goe</a:t>
            </a:r>
            <a:r>
              <a:rPr lang="en-US" sz="2400" b="1" u="sng" smtClean="0">
                <a:solidFill>
                  <a:srgbClr val="FF0000"/>
                </a:solidFill>
              </a:rPr>
              <a:t>s </a:t>
            </a:r>
            <a:r>
              <a:rPr lang="en-US" sz="2400" smtClean="0"/>
              <a:t>to school by </a:t>
            </a:r>
            <a:r>
              <a:rPr lang="en-US" sz="2400" smtClean="0"/>
              <a:t>bus</a:t>
            </a:r>
            <a:endParaRPr lang="en-US" sz="2400" smtClean="0"/>
          </a:p>
          <a:p>
            <a:r>
              <a:rPr lang="en-US" sz="2400" smtClean="0"/>
              <a:t>The school </a:t>
            </a:r>
            <a:r>
              <a:rPr lang="en-US" sz="2400" smtClean="0"/>
              <a:t>start</a:t>
            </a:r>
            <a:r>
              <a:rPr lang="en-US" sz="2400" b="1" u="sng" smtClean="0">
                <a:solidFill>
                  <a:srgbClr val="FF0000"/>
                </a:solidFill>
              </a:rPr>
              <a:t>s </a:t>
            </a:r>
            <a:r>
              <a:rPr lang="en-US" sz="2400" smtClean="0"/>
              <a:t>at </a:t>
            </a:r>
            <a:r>
              <a:rPr lang="en-US" sz="2400" smtClean="0"/>
              <a:t>eight</a:t>
            </a:r>
            <a:endParaRPr lang="en-US" sz="2400" smtClean="0"/>
          </a:p>
          <a:p>
            <a:r>
              <a:rPr lang="en-US" sz="2400" smtClean="0"/>
              <a:t>She </a:t>
            </a:r>
            <a:r>
              <a:rPr lang="en-US" sz="2400" smtClean="0"/>
              <a:t>play</a:t>
            </a:r>
            <a:r>
              <a:rPr lang="en-US" sz="2400" b="1" u="sng" smtClean="0">
                <a:solidFill>
                  <a:srgbClr val="FF0000"/>
                </a:solidFill>
              </a:rPr>
              <a:t>s</a:t>
            </a:r>
            <a:r>
              <a:rPr lang="en-US" sz="2400" smtClean="0"/>
              <a:t> ball games </a:t>
            </a:r>
            <a:r>
              <a:rPr lang="en-US" sz="2400" smtClean="0"/>
              <a:t>…….</a:t>
            </a:r>
            <a:endParaRPr lang="en-US" sz="2400" smtClean="0"/>
          </a:p>
          <a:p>
            <a:r>
              <a:rPr lang="en-US" sz="2400" smtClean="0"/>
              <a:t>She </a:t>
            </a:r>
            <a:r>
              <a:rPr lang="en-US" sz="2400" smtClean="0"/>
              <a:t>ha</a:t>
            </a:r>
            <a:r>
              <a:rPr lang="en-US" sz="2400" b="1" u="sng" smtClean="0">
                <a:solidFill>
                  <a:srgbClr val="FF0000"/>
                </a:solidFill>
              </a:rPr>
              <a:t>s </a:t>
            </a:r>
            <a:r>
              <a:rPr lang="en-US" sz="2400" smtClean="0"/>
              <a:t>lunch at </a:t>
            </a:r>
            <a:r>
              <a:rPr lang="en-US" sz="2400" smtClean="0"/>
              <a:t>school….</a:t>
            </a:r>
            <a:endParaRPr lang="en-US" sz="2400" smtClean="0"/>
          </a:p>
          <a:p>
            <a:r>
              <a:rPr lang="en-US" sz="2400" smtClean="0"/>
              <a:t>She </a:t>
            </a:r>
            <a:r>
              <a:rPr lang="en-US" sz="2400" smtClean="0"/>
              <a:t>go</a:t>
            </a:r>
            <a:r>
              <a:rPr lang="en-US" sz="2400" b="1" u="sng" smtClean="0">
                <a:solidFill>
                  <a:srgbClr val="FF0000"/>
                </a:solidFill>
              </a:rPr>
              <a:t>es</a:t>
            </a:r>
            <a:r>
              <a:rPr lang="en-US" sz="2400" smtClean="0"/>
              <a:t> to a dance </a:t>
            </a:r>
            <a:r>
              <a:rPr lang="en-US" sz="2400" smtClean="0"/>
              <a:t>club…</a:t>
            </a:r>
            <a:endParaRPr lang="en-US" sz="2400" smtClean="0"/>
          </a:p>
          <a:p>
            <a:endParaRPr lang="en-US" sz="240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solidFill>
            <a:srgbClr val="66FFFF"/>
          </a:solidFill>
        </p:spPr>
        <p:txBody>
          <a:bodyPr>
            <a:normAutofit fontScale="85000" lnSpcReduction="10000"/>
          </a:bodyPr>
          <a:lstStyle/>
          <a:p>
            <a:r>
              <a:rPr lang="en-US" sz="2400" smtClean="0"/>
              <a:t>The</a:t>
            </a:r>
            <a:r>
              <a:rPr lang="en-US" sz="2400" smtClean="0"/>
              <a:t> school </a:t>
            </a:r>
            <a:r>
              <a:rPr lang="en-US" sz="2400" smtClean="0"/>
              <a:t>end</a:t>
            </a:r>
            <a:r>
              <a:rPr lang="en-US" sz="2400" b="1" u="sng" smtClean="0">
                <a:solidFill>
                  <a:srgbClr val="FF0000"/>
                </a:solidFill>
              </a:rPr>
              <a:t>s</a:t>
            </a:r>
            <a:r>
              <a:rPr lang="en-US" sz="2400" smtClean="0"/>
              <a:t> at two </a:t>
            </a:r>
            <a:endParaRPr lang="en-US" sz="2400" smtClean="0"/>
          </a:p>
          <a:p>
            <a:r>
              <a:rPr lang="en-US" sz="2400" smtClean="0"/>
              <a:t>Pat </a:t>
            </a:r>
            <a:r>
              <a:rPr lang="en-US" sz="2400" smtClean="0"/>
              <a:t>go</a:t>
            </a:r>
            <a:r>
              <a:rPr lang="en-US" sz="2400" b="1" u="sng" smtClean="0">
                <a:solidFill>
                  <a:srgbClr val="FF0000"/>
                </a:solidFill>
              </a:rPr>
              <a:t>es</a:t>
            </a:r>
            <a:r>
              <a:rPr lang="en-US" sz="2400" smtClean="0"/>
              <a:t> home from school at three </a:t>
            </a:r>
            <a:r>
              <a:rPr lang="en-US" smtClean="0"/>
              <a:t>p.m.</a:t>
            </a:r>
            <a:r>
              <a:rPr lang="en-US" sz="2400" smtClean="0"/>
              <a:t>.</a:t>
            </a:r>
            <a:endParaRPr lang="en-US" sz="2400" smtClean="0"/>
          </a:p>
          <a:p>
            <a:r>
              <a:rPr lang="en-US" sz="2400" smtClean="0"/>
              <a:t>She </a:t>
            </a:r>
            <a:r>
              <a:rPr lang="en-US" sz="2400" smtClean="0"/>
              <a:t>do</a:t>
            </a:r>
            <a:r>
              <a:rPr lang="en-US" sz="2400" b="1" u="sng" smtClean="0">
                <a:solidFill>
                  <a:srgbClr val="FF0000"/>
                </a:solidFill>
              </a:rPr>
              <a:t>es </a:t>
            </a:r>
            <a:r>
              <a:rPr lang="en-US" sz="2400" smtClean="0"/>
              <a:t>her </a:t>
            </a:r>
            <a:r>
              <a:rPr lang="en-US" sz="2400" smtClean="0"/>
              <a:t>homework…</a:t>
            </a:r>
            <a:endParaRPr lang="en-US" sz="2400" smtClean="0"/>
          </a:p>
          <a:p>
            <a:r>
              <a:rPr lang="en-US" sz="2400" smtClean="0"/>
              <a:t>She </a:t>
            </a:r>
            <a:r>
              <a:rPr lang="en-US" sz="2400" smtClean="0"/>
              <a:t>help</a:t>
            </a:r>
            <a:r>
              <a:rPr lang="en-US" sz="2400" b="1" u="sng" smtClean="0">
                <a:solidFill>
                  <a:srgbClr val="FF0000"/>
                </a:solidFill>
              </a:rPr>
              <a:t>s </a:t>
            </a:r>
            <a:r>
              <a:rPr lang="en-US" sz="2400" smtClean="0"/>
              <a:t>her mother </a:t>
            </a:r>
            <a:r>
              <a:rPr lang="en-US" sz="2400" smtClean="0"/>
              <a:t>….</a:t>
            </a:r>
            <a:endParaRPr lang="en-US" sz="2400" smtClean="0"/>
          </a:p>
          <a:p>
            <a:r>
              <a:rPr lang="en-US" sz="2400" smtClean="0"/>
              <a:t>She </a:t>
            </a:r>
            <a:r>
              <a:rPr lang="en-US" sz="2400" smtClean="0"/>
              <a:t>go</a:t>
            </a:r>
            <a:r>
              <a:rPr lang="en-US" sz="2400" b="1" u="sng" smtClean="0">
                <a:solidFill>
                  <a:srgbClr val="FF0000"/>
                </a:solidFill>
              </a:rPr>
              <a:t>es</a:t>
            </a:r>
            <a:r>
              <a:rPr lang="en-US" sz="2400" smtClean="0"/>
              <a:t> out with </a:t>
            </a:r>
            <a:r>
              <a:rPr lang="en-US" sz="2400" smtClean="0"/>
              <a:t>her….</a:t>
            </a:r>
            <a:endParaRPr lang="en-US" sz="2400" smtClean="0"/>
          </a:p>
          <a:p>
            <a:r>
              <a:rPr lang="en-US" sz="2400" smtClean="0"/>
              <a:t>She </a:t>
            </a:r>
            <a:r>
              <a:rPr lang="en-US" sz="2400" smtClean="0"/>
              <a:t>watch</a:t>
            </a:r>
            <a:r>
              <a:rPr lang="en-US" sz="2400" b="1" smtClean="0">
                <a:solidFill>
                  <a:srgbClr val="FF0000"/>
                </a:solidFill>
              </a:rPr>
              <a:t>es </a:t>
            </a:r>
            <a:r>
              <a:rPr lang="en-US" sz="2400" smtClean="0"/>
              <a:t>Tv in the </a:t>
            </a:r>
            <a:r>
              <a:rPr lang="en-US" sz="2400" smtClean="0"/>
              <a:t>….</a:t>
            </a:r>
            <a:endParaRPr lang="en-US" sz="2400" smtClean="0"/>
          </a:p>
          <a:p>
            <a:r>
              <a:rPr lang="en-US" sz="2400" smtClean="0"/>
              <a:t>She </a:t>
            </a:r>
            <a:r>
              <a:rPr lang="en-US" sz="2400" smtClean="0"/>
              <a:t>ha</a:t>
            </a:r>
            <a:r>
              <a:rPr lang="en-US" sz="2400" b="1" u="sng" smtClean="0">
                <a:solidFill>
                  <a:srgbClr val="FF0000"/>
                </a:solidFill>
              </a:rPr>
              <a:t>s </a:t>
            </a:r>
            <a:r>
              <a:rPr lang="en-US" sz="2400" smtClean="0"/>
              <a:t>dinner at six </a:t>
            </a:r>
            <a:r>
              <a:rPr lang="en-US" smtClean="0"/>
              <a:t>p.m.</a:t>
            </a:r>
            <a:r>
              <a:rPr lang="en-US" sz="2400" smtClean="0"/>
              <a:t>.</a:t>
            </a:r>
            <a:endParaRPr lang="en-US" sz="2400" smtClean="0"/>
          </a:p>
          <a:p>
            <a:r>
              <a:rPr lang="en-US" sz="2400" smtClean="0"/>
              <a:t>She </a:t>
            </a:r>
            <a:r>
              <a:rPr lang="en-US" sz="2400" smtClean="0"/>
              <a:t>ha</a:t>
            </a:r>
            <a:r>
              <a:rPr lang="en-US" sz="2400" b="1" u="sng" smtClean="0">
                <a:solidFill>
                  <a:srgbClr val="FF0000"/>
                </a:solidFill>
              </a:rPr>
              <a:t>s</a:t>
            </a:r>
            <a:r>
              <a:rPr lang="en-US" sz="2400" smtClean="0"/>
              <a:t> a </a:t>
            </a:r>
            <a:r>
              <a:rPr lang="en-US" sz="2400" smtClean="0"/>
              <a:t>bath……</a:t>
            </a:r>
            <a:endParaRPr lang="en-US" sz="2400" smtClean="0"/>
          </a:p>
          <a:p>
            <a:r>
              <a:rPr lang="en-US" sz="2400" smtClean="0"/>
              <a:t>She </a:t>
            </a:r>
            <a:r>
              <a:rPr lang="en-US" sz="2400" smtClean="0"/>
              <a:t>go</a:t>
            </a:r>
            <a:r>
              <a:rPr lang="en-US" sz="2400" b="1" u="sng" smtClean="0">
                <a:solidFill>
                  <a:srgbClr val="FF0000"/>
                </a:solidFill>
              </a:rPr>
              <a:t>es</a:t>
            </a:r>
            <a:r>
              <a:rPr lang="en-US" sz="2400" smtClean="0"/>
              <a:t> to bed </a:t>
            </a:r>
            <a:r>
              <a:rPr lang="en-US" sz="2400" smtClean="0"/>
              <a:t>at…….</a:t>
            </a:r>
            <a:endParaRPr lang="en-US" sz="2400" smtClean="0"/>
          </a:p>
          <a:p>
            <a:r>
              <a:rPr lang="en-US" sz="2400" smtClean="0"/>
              <a:t>She </a:t>
            </a:r>
            <a:r>
              <a:rPr lang="en-US" sz="2400" smtClean="0"/>
              <a:t>read</a:t>
            </a:r>
            <a:r>
              <a:rPr lang="en-US" sz="2400" b="1" u="sng" smtClean="0">
                <a:solidFill>
                  <a:srgbClr val="FF0000"/>
                </a:solidFill>
              </a:rPr>
              <a:t>s </a:t>
            </a:r>
            <a:r>
              <a:rPr lang="en-US" sz="2400" smtClean="0"/>
              <a:t>and then she </a:t>
            </a:r>
            <a:r>
              <a:rPr lang="en-US" sz="2400" smtClean="0"/>
              <a:t>go</a:t>
            </a:r>
            <a:r>
              <a:rPr lang="en-US" sz="2400" b="1" u="sng" smtClean="0">
                <a:solidFill>
                  <a:srgbClr val="FF0000"/>
                </a:solidFill>
              </a:rPr>
              <a:t>es</a:t>
            </a:r>
            <a:r>
              <a:rPr lang="en-US" sz="2400" smtClean="0"/>
              <a:t> to </a:t>
            </a:r>
            <a:r>
              <a:rPr lang="en-US" sz="2400" smtClean="0"/>
              <a:t>sleep.</a:t>
            </a:r>
            <a:endParaRPr lang="en-US" sz="2400" smtClean="0"/>
          </a:p>
          <a:p>
            <a:endParaRPr lang="en-US" sz="2400"/>
          </a:p>
        </p:txBody>
      </p:sp>
      <p:sp>
        <p:nvSpPr>
          <p:cNvPr id="8" name="Zástupný symbol pro text 2"/>
          <p:cNvSpPr>
            <a:spLocks noGrp="1"/>
          </p:cNvSpPr>
          <p:nvPr>
            <p:ph type="body" idx="1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In </a:t>
            </a:r>
            <a:r>
              <a:rPr lang="cs-CZ" u="sng" dirty="0" err="1" smtClean="0">
                <a:solidFill>
                  <a:srgbClr val="FF0000"/>
                </a:solidFill>
              </a:rPr>
              <a:t>the</a:t>
            </a:r>
            <a:r>
              <a:rPr lang="cs-CZ" u="sng" dirty="0" smtClean="0">
                <a:solidFill>
                  <a:srgbClr val="FF0000"/>
                </a:solidFill>
              </a:rPr>
              <a:t> </a:t>
            </a:r>
            <a:r>
              <a:rPr lang="cs-CZ" u="sng" dirty="0" err="1" smtClean="0">
                <a:solidFill>
                  <a:srgbClr val="FF0000"/>
                </a:solidFill>
              </a:rPr>
              <a:t>morning</a:t>
            </a:r>
            <a:endParaRPr lang="cs-CZ" u="sng" dirty="0" smtClean="0">
              <a:solidFill>
                <a:srgbClr val="FF0000"/>
              </a:solidFill>
            </a:endParaRPr>
          </a:p>
        </p:txBody>
      </p:sp>
      <p:sp>
        <p:nvSpPr>
          <p:cNvPr id="9" name="Zástupný symbol pro text 3"/>
          <p:cNvSpPr>
            <a:spLocks noGrp="1"/>
          </p:cNvSpPr>
          <p:nvPr>
            <p:ph type="body" sz="half" idx="3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0" u="sng" dirty="0" smtClean="0">
                <a:solidFill>
                  <a:srgbClr val="FF0000"/>
                </a:solidFill>
              </a:rPr>
              <a:t>In </a:t>
            </a:r>
            <a:r>
              <a:rPr lang="cs-CZ" b="0" u="sng" dirty="0" err="1" smtClean="0">
                <a:solidFill>
                  <a:srgbClr val="FF0000"/>
                </a:solidFill>
              </a:rPr>
              <a:t>the</a:t>
            </a:r>
            <a:r>
              <a:rPr lang="cs-CZ" b="0" u="sng" dirty="0" smtClean="0">
                <a:solidFill>
                  <a:srgbClr val="FF0000"/>
                </a:solidFill>
              </a:rPr>
              <a:t> </a:t>
            </a:r>
            <a:r>
              <a:rPr lang="cs-CZ" b="0" u="sng" dirty="0" err="1" smtClean="0">
                <a:solidFill>
                  <a:srgbClr val="FF0000"/>
                </a:solidFill>
              </a:rPr>
              <a:t>afternoon</a:t>
            </a:r>
            <a:endParaRPr lang="cs-CZ" b="0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94001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nimBg="1"/>
      <p:bldP spid="9" grpId="0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1133872"/>
          </a:xfrm>
          <a:solidFill>
            <a:srgbClr val="FFFF00"/>
          </a:solidFill>
        </p:spPr>
        <p:txBody>
          <a:bodyPr/>
          <a:lstStyle/>
          <a:p>
            <a:r>
              <a:rPr lang="cs-CZ" dirty="0" err="1" smtClean="0"/>
              <a:t>Now</a:t>
            </a:r>
            <a:r>
              <a:rPr lang="cs-CZ" dirty="0" smtClean="0"/>
              <a:t> 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5389098" y="2852936"/>
            <a:ext cx="3429000" cy="2350938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There</a:t>
            </a:r>
            <a:r>
              <a:rPr lang="cs-CZ" sz="2400" dirty="0" smtClean="0">
                <a:solidFill>
                  <a:schemeClr val="bg1"/>
                </a:solidFill>
              </a:rPr>
              <a:t> are </a:t>
            </a:r>
            <a:r>
              <a:rPr lang="cs-CZ" sz="2400" dirty="0" err="1" smtClean="0">
                <a:solidFill>
                  <a:schemeClr val="bg1"/>
                </a:solidFill>
              </a:rPr>
              <a:t>some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new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words</a:t>
            </a: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from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Pat´s</a:t>
            </a:r>
            <a:r>
              <a:rPr lang="cs-CZ" sz="2400" dirty="0" smtClean="0">
                <a:solidFill>
                  <a:schemeClr val="bg1"/>
                </a:solidFill>
              </a:rPr>
              <a:t>  </a:t>
            </a:r>
            <a:r>
              <a:rPr lang="cs-CZ" sz="2400" dirty="0" err="1" smtClean="0">
                <a:solidFill>
                  <a:schemeClr val="bg1"/>
                </a:solidFill>
              </a:rPr>
              <a:t>day</a:t>
            </a:r>
            <a:r>
              <a:rPr lang="cs-CZ" sz="2400" dirty="0" smtClean="0">
                <a:solidFill>
                  <a:schemeClr val="bg1"/>
                </a:solidFill>
              </a:rPr>
              <a:t>:</a:t>
            </a:r>
          </a:p>
          <a:p>
            <a:r>
              <a:rPr lang="cs-CZ" sz="2400" dirty="0" err="1" smtClean="0">
                <a:solidFill>
                  <a:srgbClr val="FF0000"/>
                </a:solidFill>
              </a:rPr>
              <a:t>Then</a:t>
            </a:r>
            <a:r>
              <a:rPr lang="cs-CZ" sz="2400" dirty="0" smtClean="0">
                <a:solidFill>
                  <a:srgbClr val="FF0000"/>
                </a:solidFill>
              </a:rPr>
              <a:t> -  potom</a:t>
            </a:r>
          </a:p>
          <a:p>
            <a:r>
              <a:rPr lang="cs-CZ" sz="2400" dirty="0" err="1" smtClean="0">
                <a:solidFill>
                  <a:srgbClr val="FF0000"/>
                </a:solidFill>
              </a:rPr>
              <a:t>a.m</a:t>
            </a:r>
            <a:r>
              <a:rPr lang="cs-CZ" sz="2400" dirty="0" smtClean="0">
                <a:solidFill>
                  <a:srgbClr val="FF0000"/>
                </a:solidFill>
              </a:rPr>
              <a:t>. – dopoledne</a:t>
            </a:r>
          </a:p>
          <a:p>
            <a:r>
              <a:rPr lang="cs-CZ" sz="2400" dirty="0" err="1" smtClean="0">
                <a:solidFill>
                  <a:srgbClr val="FF0000"/>
                </a:solidFill>
              </a:rPr>
              <a:t>p.m</a:t>
            </a:r>
            <a:r>
              <a:rPr lang="cs-CZ" sz="2400" dirty="0" smtClean="0">
                <a:solidFill>
                  <a:srgbClr val="FF0000"/>
                </a:solidFill>
              </a:rPr>
              <a:t>. - odpoledne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6" name="Zástupný symbol pro obrázek 5"/>
          <p:cNvSpPr>
            <a:spLocks noGrp="1"/>
          </p:cNvSpPr>
          <p:nvPr>
            <p:ph type="pic" idx="1"/>
          </p:nvPr>
        </p:nvSpPr>
        <p:spPr>
          <a:xfrm>
            <a:off x="704684" y="1052736"/>
            <a:ext cx="4206240" cy="4206240"/>
          </a:xfrm>
          <a:noFill/>
        </p:spPr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456" y="1268760"/>
            <a:ext cx="4176464" cy="375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21566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876712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           </a:t>
            </a:r>
            <a:r>
              <a:rPr lang="cs-CZ" dirty="0" smtClean="0">
                <a:solidFill>
                  <a:srgbClr val="FF0000"/>
                </a:solidFill>
              </a:rPr>
              <a:t>Použité   zdroje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64918" y="1556792"/>
            <a:ext cx="790748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2"/>
              </a:rPr>
              <a:t>http://www.rodicum.cz/clanek/oblekani-deti-muze-byt-problem/461/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64919" y="1926124"/>
            <a:ext cx="7344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http://anetacrhakova.blog.cz/0703/super-witch-oblekani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94223" y="2230629"/>
            <a:ext cx="728620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http://anglictina.pise.cz/10229-oblekani.html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62907" y="2528080"/>
            <a:ext cx="748883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http://www.englishuniversity.cz/?L=2&amp;E=1&amp;S=7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49259" y="2866832"/>
            <a:ext cx="81003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very-pink-rabbit.blog.cz/1103/ten-</a:t>
            </a:r>
            <a:r>
              <a:rPr lang="cs-CZ" dirty="0" err="1" smtClean="0">
                <a:hlinkClick r:id="rId6"/>
              </a:rPr>
              <a:t>tips</a:t>
            </a:r>
            <a:r>
              <a:rPr lang="cs-CZ" dirty="0" smtClean="0">
                <a:hlinkClick r:id="rId6"/>
              </a:rPr>
              <a:t>-jak-si-</a:t>
            </a:r>
            <a:r>
              <a:rPr lang="cs-CZ" dirty="0" err="1" smtClean="0">
                <a:hlinkClick r:id="rId6"/>
              </a:rPr>
              <a:t>ulehcit</a:t>
            </a:r>
            <a:r>
              <a:rPr lang="cs-CZ" dirty="0" smtClean="0">
                <a:hlinkClick r:id="rId6"/>
              </a:rPr>
              <a:t>-ranní</a:t>
            </a:r>
          </a:p>
          <a:p>
            <a:r>
              <a:rPr lang="cs-CZ" smtClean="0">
                <a:hlinkClick r:id="rId6"/>
              </a:rPr>
              <a:t>    vstávání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52859" y="3776682"/>
            <a:ext cx="757585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http://cs-cz.facebook.com/pages/Nem%C3%A1m-r%C3%A1da-rann%C3%AD-vst%C3%A1v%C3%A1n%C3%AD/182912553237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61575" y="4400133"/>
            <a:ext cx="757073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8"/>
              </a:rPr>
              <a:t>http://www.mesto-uh.cz/Articles/10416-2-Pristresek+na+autobusove+zastavce+Sidliste+Vychod.aspx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49259" y="3449769"/>
            <a:ext cx="728620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9"/>
              </a:rPr>
              <a:t>http://www.zubar-rovnatka.cz/index.asp?menu=606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70978" y="5393725"/>
            <a:ext cx="73155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0"/>
              </a:rPr>
              <a:t>http://www.koprivnice.cz/index.php?tema=zaci-mohou-zase-obedvat-ve-skole&amp;id=koprivnicke-noviny-koprivnice&amp;clanek=7609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70978" y="6040057"/>
            <a:ext cx="39677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1"/>
              </a:rPr>
              <a:t>http://oboerista.wordpress.com/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83656" y="5065434"/>
            <a:ext cx="69344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2"/>
              </a:rPr>
              <a:t>http://www.zajimavehodiny.cz/229-hodiny-detske-drevene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0468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948720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            </a:t>
            </a:r>
            <a:r>
              <a:rPr lang="cs-CZ" dirty="0" smtClean="0">
                <a:solidFill>
                  <a:srgbClr val="FF0000"/>
                </a:solidFill>
              </a:rPr>
              <a:t>použité  zdroje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556792"/>
            <a:ext cx="46032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2"/>
              </a:rPr>
              <a:t>http://nisorealty.com/school_form.cfm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1908350"/>
            <a:ext cx="72728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http://casopis.mensa.cz/index.php?page=page&amp;art=20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16473" y="2242490"/>
            <a:ext cx="756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http://www.zenyprozeny.cz/art/3803-jak-snidaji-skolaci-pravidelne-nezdrave/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16473" y="2831666"/>
            <a:ext cx="739588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http://www.novinky.cz/zena/zdravi/167004-astma-se-muze-rozvinout-i-na-zaklade-nadmerneho-sledovani-televize.html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05558" y="3428995"/>
            <a:ext cx="783884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http://www.zenyprozeny.cz/art/3518-zna-vase-dite-rodinne-ritualy/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76863" y="3712350"/>
            <a:ext cx="69529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http://www.fatym.com/view.php?cisloclanku=2011070047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80020" y="4006574"/>
            <a:ext cx="735649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8"/>
              </a:rPr>
              <a:t>http://www.prozeny.cz/magazin/zdravi-a-zivotni-styl/diety-a-hubnuti/32924-blanka-v-akci-z-parku-si-udelala-posilovnu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53167" y="6093296"/>
            <a:ext cx="752414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9"/>
              </a:rPr>
              <a:t>http://www.skolajitrni.cz/starsi-akce-jitrni/a2010-2011/o-krouzek-vareni-na-jitrni-je-velky-zajem/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15015" y="4509120"/>
            <a:ext cx="721517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0"/>
              </a:rPr>
              <a:t>http://office.microsoft.com/cs-cz/images/results.aspx?qu=ch%C5%AFze#ai:MP900432947|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90627" y="5153469"/>
            <a:ext cx="30428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1"/>
              </a:rPr>
              <a:t>http://zadinovi.blog.cz/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96467" y="5445996"/>
            <a:ext cx="72151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2"/>
              </a:rPr>
              <a:t>http://www.playgroundequipmentexperts.com/playgroundequipmentexperts_seesawsteetertotters.html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01939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948720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          </a:t>
            </a:r>
            <a:r>
              <a:rPr lang="cs-CZ" dirty="0" smtClean="0">
                <a:solidFill>
                  <a:srgbClr val="FF0000"/>
                </a:solidFill>
              </a:rPr>
              <a:t>Použité  zdroje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484784"/>
            <a:ext cx="76328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solidFill>
                  <a:srgbClr val="FF0000"/>
                </a:solidFill>
                <a:hlinkClick r:id="rId2"/>
              </a:rPr>
              <a:t>http://topnews.net.nz/content/221711-men-prefer-their-mother-s-cooking-over-their-partners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2064940"/>
            <a:ext cx="76192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http://office.microsoft.com/cs-cz/images/results.aspx?ex=2&amp;qu=tanec#ai:MP900431119|mt:0|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2636912"/>
            <a:ext cx="75608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http://www.pozadiplochy.cz/detaily/detail.php?detail=abstract-30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95536" y="2986280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http://office.microsoft.com/cs-cz/images/results.aspx?ex=2&amp;qu=slunce#ai:MP900407509|mt:0|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61824" y="3501008"/>
            <a:ext cx="75945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http://office.microsoft.com/cs-cz/images/results.aspx?qu=slune%C4%8Dn%C3%AD%20svit#ai:MC900190839</a:t>
            </a:r>
            <a:r>
              <a:rPr lang="cs-CZ" dirty="0"/>
              <a:t>|</a:t>
            </a:r>
          </a:p>
        </p:txBody>
      </p:sp>
      <p:sp>
        <p:nvSpPr>
          <p:cNvPr id="6" name="Obdélník 5"/>
          <p:cNvSpPr/>
          <p:nvPr/>
        </p:nvSpPr>
        <p:spPr>
          <a:xfrm>
            <a:off x="410514" y="4314320"/>
            <a:ext cx="761787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http://www.zsnelahozeves.cz/fotky/svp08/ctvrtekm/IMG_1505.jpg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95536" y="4604083"/>
            <a:ext cx="720880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8"/>
              </a:rPr>
              <a:t>http://www.azrodina.cz/4377-moje-dite-je-levak-a-chysta-se-do-skoly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95536" y="5122058"/>
            <a:ext cx="71962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2"/>
              </a:rPr>
              <a:t>http://topnews.net.nz/content/221711-men-prefer-their-mother-s-cooking-over-their-partners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10514" y="5661248"/>
            <a:ext cx="736026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http://office.microsoft.com/cs-cz/images/results.aspx?ex=2&amp;qu=tanec#ai:MP900431119|mt:0|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24162" y="6211669"/>
            <a:ext cx="760422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http://www.pozadiplochy.cz/detaily/detail.php?detail=abstract-30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150391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1442</TotalTime>
  <Words>1353</Words>
  <Application>Microsoft Office PowerPoint</Application>
  <PresentationFormat>Předvádění na obrazovce (4:3)</PresentationFormat>
  <Paragraphs>315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Bohatý</vt:lpstr>
      <vt:lpstr>Snímek 1</vt:lpstr>
      <vt:lpstr>Snímek 2</vt:lpstr>
      <vt:lpstr>My   DAY  -  DAILY          ROUTINE  </vt:lpstr>
      <vt:lpstr>What do you do during your      day ? </vt:lpstr>
      <vt:lpstr>What do you do during your             day ? </vt:lpstr>
      <vt:lpstr>        When do you do it ?</vt:lpstr>
      <vt:lpstr>  When does he / she do it ?</vt:lpstr>
      <vt:lpstr>What else  can you do during your day? Use your dictionary.</vt:lpstr>
      <vt:lpstr>  REMEMBEr  When / What  time ?</vt:lpstr>
      <vt:lpstr>Now check your words</vt:lpstr>
      <vt:lpstr>I get dressed in     the morning</vt:lpstr>
      <vt:lpstr>In the evening</vt:lpstr>
      <vt:lpstr>Remember – When / What time</vt:lpstr>
      <vt:lpstr>    how to Make the questions </vt:lpstr>
      <vt:lpstr>   Answer these questions</vt:lpstr>
      <vt:lpstr>   Answer these questions</vt:lpstr>
      <vt:lpstr>Read and remember – Pat´s  day</vt:lpstr>
      <vt:lpstr>Now write about your day</vt:lpstr>
      <vt:lpstr>           Použité   zdroje</vt:lpstr>
      <vt:lpstr>            použité  zdroje</vt:lpstr>
      <vt:lpstr>          Použité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Olda</dc:creator>
  <cp:lastModifiedBy>Pechanovi</cp:lastModifiedBy>
  <cp:revision>117</cp:revision>
  <dcterms:created xsi:type="dcterms:W3CDTF">2012-05-07T13:50:58Z</dcterms:created>
  <dcterms:modified xsi:type="dcterms:W3CDTF">2012-06-17T18:31:35Z</dcterms:modified>
</cp:coreProperties>
</file>