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20"/>
  </p:notesMasterIdLst>
  <p:sldIdLst>
    <p:sldId id="256" r:id="rId2"/>
    <p:sldId id="272" r:id="rId3"/>
    <p:sldId id="270" r:id="rId4"/>
    <p:sldId id="271" r:id="rId5"/>
    <p:sldId id="257" r:id="rId6"/>
    <p:sldId id="274" r:id="rId7"/>
    <p:sldId id="273" r:id="rId8"/>
    <p:sldId id="275" r:id="rId9"/>
    <p:sldId id="276" r:id="rId10"/>
    <p:sldId id="278" r:id="rId11"/>
    <p:sldId id="280" r:id="rId12"/>
    <p:sldId id="281" r:id="rId13"/>
    <p:sldId id="282" r:id="rId14"/>
    <p:sldId id="283" r:id="rId15"/>
    <p:sldId id="284" r:id="rId16"/>
    <p:sldId id="285" r:id="rId17"/>
    <p:sldId id="287" r:id="rId18"/>
    <p:sldId id="28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73" autoAdjust="0"/>
    <p:restoredTop sz="76199" autoAdjust="0"/>
  </p:normalViewPr>
  <p:slideViewPr>
    <p:cSldViewPr>
      <p:cViewPr varScale="1">
        <p:scale>
          <a:sx n="75" d="100"/>
          <a:sy n="75" d="100"/>
        </p:scale>
        <p:origin x="-3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 Jazyk  anglický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 ZŠ a MŠ Osoblaha,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Miroslava </a:t>
          </a:r>
          <a:r>
            <a:rPr lang="cs-CZ" sz="2000" dirty="0" err="1" smtClean="0"/>
            <a:t>Jarkulišová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My </a:t>
          </a:r>
          <a:r>
            <a:rPr lang="cs-CZ" sz="2000" dirty="0" err="1" smtClean="0"/>
            <a:t>family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CZ.1.07/1.4.09/21.0816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81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25F83D-D739-42FC-8D6B-5F16CCFBC781}" type="presOf" srcId="{D1B46980-6531-4606-95E6-44980827E919}" destId="{2BE915AB-18AA-4053-B92C-3BFC9ED204BB}" srcOrd="1" destOrd="0" presId="urn:microsoft.com/office/officeart/2005/8/layout/target3"/>
    <dgm:cxn modelId="{569CC2C7-24D9-4B1F-B07C-A7E6516E6B88}" type="presOf" srcId="{B651F6E3-6281-48DB-9319-2AEAFDAE7572}" destId="{6BB5E863-4638-4E1D-BFDE-399D028AC4ED}" srcOrd="1" destOrd="0" presId="urn:microsoft.com/office/officeart/2005/8/layout/target3"/>
    <dgm:cxn modelId="{F87DB4AD-8666-49AA-9330-4DF09086548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5B260CA-D39B-42F3-BF32-DDFF3093FD1A}" type="presOf" srcId="{D8197B8C-B260-4A16-BDF4-0947B075E274}" destId="{25B08C86-7E15-44DC-BE7F-FFB55DD49D12}" srcOrd="0" destOrd="0" presId="urn:microsoft.com/office/officeart/2005/8/layout/target3"/>
    <dgm:cxn modelId="{BC8960FF-3621-4BF2-8D95-8F2357E07F74}" type="presOf" srcId="{757F3AB3-0718-4624-B441-E567A8F0AB56}" destId="{333A1088-737F-45CB-B68E-254E46348037}" srcOrd="0" destOrd="0" presId="urn:microsoft.com/office/officeart/2005/8/layout/target3"/>
    <dgm:cxn modelId="{5FDB95C1-5D22-4DD3-95CF-546C721C1E81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418C2E-0000-4149-87AD-C18A22B9DF1B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328C47-EB54-41C3-9311-0D17D205EF73}" type="presOf" srcId="{B651F6E3-6281-48DB-9319-2AEAFDAE7572}" destId="{619D679B-A015-4ECF-8348-D1034C574F40}" srcOrd="0" destOrd="0" presId="urn:microsoft.com/office/officeart/2005/8/layout/target3"/>
    <dgm:cxn modelId="{B7AA40CE-25AB-43A5-BE2A-7CAC1263494C}" type="presOf" srcId="{D1D4F407-5343-4D3F-B5B9-D407B03CAEB4}" destId="{D005CE8C-CC26-4C3E-AC11-E15060ECD759}" srcOrd="0" destOrd="0" presId="urn:microsoft.com/office/officeart/2005/8/layout/target3"/>
    <dgm:cxn modelId="{E10ABB0E-E899-4765-A078-719C78545426}" type="presOf" srcId="{4C35D32F-0EAB-4CD7-82EE-45574DC2A586}" destId="{890E4F0B-2866-4A3F-A3C7-2A14B1797930}" srcOrd="1" destOrd="0" presId="urn:microsoft.com/office/officeart/2005/8/layout/target3"/>
    <dgm:cxn modelId="{042CC878-68D4-47EB-9B6D-B9AC5BCEC684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B48C4B8-F9F3-47D8-BA4D-9F8AB6E161F9}" type="presParOf" srcId="{333A1088-737F-45CB-B68E-254E46348037}" destId="{F5ABB229-8D3B-4694-996A-96F23CF14429}" srcOrd="0" destOrd="0" presId="urn:microsoft.com/office/officeart/2005/8/layout/target3"/>
    <dgm:cxn modelId="{0313B609-3D1D-4FEC-BB50-0D263E1A6534}" type="presParOf" srcId="{333A1088-737F-45CB-B68E-254E46348037}" destId="{F41139FD-01EE-4571-8B17-4FB00FC51163}" srcOrd="1" destOrd="0" presId="urn:microsoft.com/office/officeart/2005/8/layout/target3"/>
    <dgm:cxn modelId="{CA365D01-1F80-4F8B-A9A0-374F0FC4F0EF}" type="presParOf" srcId="{333A1088-737F-45CB-B68E-254E46348037}" destId="{D005CE8C-CC26-4C3E-AC11-E15060ECD759}" srcOrd="2" destOrd="0" presId="urn:microsoft.com/office/officeart/2005/8/layout/target3"/>
    <dgm:cxn modelId="{5117A0C0-D9EC-478A-A681-35A45CEBE636}" type="presParOf" srcId="{333A1088-737F-45CB-B68E-254E46348037}" destId="{2C702D82-9B77-49B7-9568-BB8EB47C3372}" srcOrd="3" destOrd="0" presId="urn:microsoft.com/office/officeart/2005/8/layout/target3"/>
    <dgm:cxn modelId="{53EAA0A4-5537-4ACA-A38C-AF5513247532}" type="presParOf" srcId="{333A1088-737F-45CB-B68E-254E46348037}" destId="{A52A0455-90FF-4808-ABD0-F02540D31D5A}" srcOrd="4" destOrd="0" presId="urn:microsoft.com/office/officeart/2005/8/layout/target3"/>
    <dgm:cxn modelId="{71A355EA-EDA5-43F0-B4A6-166F8FDEDC1D}" type="presParOf" srcId="{333A1088-737F-45CB-B68E-254E46348037}" destId="{6140AFEC-043D-4C43-A2F9-D0F5331DF3A3}" srcOrd="5" destOrd="0" presId="urn:microsoft.com/office/officeart/2005/8/layout/target3"/>
    <dgm:cxn modelId="{C560CC40-F367-4CFA-992B-F2E1360B846C}" type="presParOf" srcId="{333A1088-737F-45CB-B68E-254E46348037}" destId="{9358AC05-5D7D-4327-9F80-1AD486AEA664}" srcOrd="6" destOrd="0" presId="urn:microsoft.com/office/officeart/2005/8/layout/target3"/>
    <dgm:cxn modelId="{DB0684E1-DC46-4DEC-850E-5D7304940E9F}" type="presParOf" srcId="{333A1088-737F-45CB-B68E-254E46348037}" destId="{313FC574-E1CD-4FB4-B054-0B805CE0447D}" srcOrd="7" destOrd="0" presId="urn:microsoft.com/office/officeart/2005/8/layout/target3"/>
    <dgm:cxn modelId="{EB9A502C-9534-465F-B6C0-0AE03ABF64F1}" type="presParOf" srcId="{333A1088-737F-45CB-B68E-254E46348037}" destId="{619D679B-A015-4ECF-8348-D1034C574F40}" srcOrd="8" destOrd="0" presId="urn:microsoft.com/office/officeart/2005/8/layout/target3"/>
    <dgm:cxn modelId="{7E11FC73-DBEA-4A13-ADF9-8F36FB94757D}" type="presParOf" srcId="{333A1088-737F-45CB-B68E-254E46348037}" destId="{322283A8-4A27-4CDA-BAE3-F381106A9174}" srcOrd="9" destOrd="0" presId="urn:microsoft.com/office/officeart/2005/8/layout/target3"/>
    <dgm:cxn modelId="{EB5944DE-8B2E-4103-B2F5-85C7CB5B0EB1}" type="presParOf" srcId="{333A1088-737F-45CB-B68E-254E46348037}" destId="{FFC9F71D-1B4F-4AD9-A4A6-86ADEFC8AF5C}" srcOrd="10" destOrd="0" presId="urn:microsoft.com/office/officeart/2005/8/layout/target3"/>
    <dgm:cxn modelId="{10FF3AB4-4405-43D2-8ED9-019F2CCA9E36}" type="presParOf" srcId="{333A1088-737F-45CB-B68E-254E46348037}" destId="{25B08C86-7E15-44DC-BE7F-FFB55DD49D12}" srcOrd="11" destOrd="0" presId="urn:microsoft.com/office/officeart/2005/8/layout/target3"/>
    <dgm:cxn modelId="{80A459DA-564A-4573-9329-B509D2EE02C0}" type="presParOf" srcId="{333A1088-737F-45CB-B68E-254E46348037}" destId="{76644BE8-9D7C-4C09-B250-3D10AF48CBB7}" srcOrd="12" destOrd="0" presId="urn:microsoft.com/office/officeart/2005/8/layout/target3"/>
    <dgm:cxn modelId="{EBD08E91-206D-48F8-98B6-4E5F275EEB03}" type="presParOf" srcId="{333A1088-737F-45CB-B68E-254E46348037}" destId="{EE85B701-7295-41C0-BA7A-34D3756A2AE6}" srcOrd="13" destOrd="0" presId="urn:microsoft.com/office/officeart/2005/8/layout/target3"/>
    <dgm:cxn modelId="{5A39D981-8375-4311-826D-1DBC70F30CDA}" type="presParOf" srcId="{333A1088-737F-45CB-B68E-254E46348037}" destId="{8BEBB6EC-1DAA-4CAC-8A25-BC0FCBD5DBD5}" srcOrd="14" destOrd="0" presId="urn:microsoft.com/office/officeart/2005/8/layout/target3"/>
    <dgm:cxn modelId="{FF7825AE-6CD2-4687-BAAD-E4589B8B075B}" type="presParOf" srcId="{333A1088-737F-45CB-B68E-254E46348037}" destId="{AED2198E-93D5-4001-81B4-73124B309672}" srcOrd="15" destOrd="0" presId="urn:microsoft.com/office/officeart/2005/8/layout/target3"/>
    <dgm:cxn modelId="{BBCDCB7D-2C25-4519-9D19-0DF7C4531B84}" type="presParOf" srcId="{333A1088-737F-45CB-B68E-254E46348037}" destId="{2BE915AB-18AA-4053-B92C-3BFC9ED204BB}" srcOrd="16" destOrd="0" presId="urn:microsoft.com/office/officeart/2005/8/layout/target3"/>
    <dgm:cxn modelId="{82010494-05C5-42E3-BEC2-CCFB65FB565A}" type="presParOf" srcId="{333A1088-737F-45CB-B68E-254E46348037}" destId="{6BB5E863-4638-4E1D-BFDE-399D028AC4ED}" srcOrd="17" destOrd="0" presId="urn:microsoft.com/office/officeart/2005/8/layout/target3"/>
    <dgm:cxn modelId="{8B3FA585-C1ED-4902-873D-91DC49FE4F89}" type="presParOf" srcId="{333A1088-737F-45CB-B68E-254E46348037}" destId="{5A5FFA88-C948-4069-8E93-59FA12366E83}" srcOrd="18" destOrd="0" presId="urn:microsoft.com/office/officeart/2005/8/layout/target3"/>
    <dgm:cxn modelId="{84506F55-8030-418C-A0B3-32627D38169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 ZŠ a MŠ Osoblaha, příspěvková organizace</a:t>
          </a:r>
          <a:endParaRPr lang="cs-CZ" sz="16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Miroslava </a:t>
          </a:r>
          <a:r>
            <a:rPr lang="cs-CZ" sz="2000" kern="1200" dirty="0" err="1" smtClean="0"/>
            <a:t>Jarkulišová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 Jazyk  anglický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My </a:t>
          </a:r>
          <a:r>
            <a:rPr lang="cs-CZ" sz="2000" kern="1200" dirty="0" err="1" smtClean="0"/>
            <a:t>family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CZ.1.07/1.4.09/21.0816</a:t>
          </a:r>
          <a:endParaRPr lang="cs-CZ" sz="2000" kern="1200" dirty="0"/>
        </a:p>
      </dsp:txBody>
      <dsp:txXfrm>
        <a:off x="1273857" y="158417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1B3B0B-6A8B-4A07-B607-A7DBB37B6C4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663D27-BF42-4A94-B2A9-8AE95A5B8B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582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63D27-BF42-4A94-B2A9-8AE95A5B8B2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7059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1.png"/><Relationship Id="rId7" Type="http://schemas.openxmlformats.org/officeDocument/2006/relationships/image" Target="../media/image1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7.jpeg"/><Relationship Id="rId4" Type="http://schemas.openxmlformats.org/officeDocument/2006/relationships/image" Target="../media/image22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emf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4.jpeg"/><Relationship Id="rId5" Type="http://schemas.openxmlformats.org/officeDocument/2006/relationships/image" Target="../media/image53.png"/><Relationship Id="rId4" Type="http://schemas.openxmlformats.org/officeDocument/2006/relationships/image" Target="../media/image52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chlapci" TargetMode="External"/><Relationship Id="rId3" Type="http://schemas.openxmlformats.org/officeDocument/2006/relationships/hyperlink" Target="http://rodina.dama.cz/clanek.php?id=11206" TargetMode="External"/><Relationship Id="rId7" Type="http://schemas.openxmlformats.org/officeDocument/2006/relationships/hyperlink" Target="http://www.hluchak.cz/~rychtariko/rodina.html" TargetMode="External"/><Relationship Id="rId2" Type="http://schemas.openxmlformats.org/officeDocument/2006/relationships/hyperlink" Target="http://www.sluzby-rodine.cz/rodina-uklidy-hlidani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cherrybam.com/family-comments.php" TargetMode="External"/><Relationship Id="rId5" Type="http://schemas.openxmlformats.org/officeDocument/2006/relationships/hyperlink" Target="http://www.alva-kosmetika.cz/inpage/o-nas/" TargetMode="External"/><Relationship Id="rId10" Type="http://schemas.openxmlformats.org/officeDocument/2006/relationships/hyperlink" Target="http://office.microsoft.com/cs-cz/images/results.aspx?ex=2&amp;qu=rodina" TargetMode="External"/><Relationship Id="rId4" Type="http://schemas.openxmlformats.org/officeDocument/2006/relationships/hyperlink" Target="http://finance.idnes.cz/vyznate-se-v-zakonu-o-rodine-proverte-sve-znalosti-v-nasem-testu-pht" TargetMode="External"/><Relationship Id="rId9" Type="http://schemas.openxmlformats.org/officeDocument/2006/relationships/hyperlink" Target="http://office.microsoft.com/cs-cz/images/results.aspx?ex=2&amp;qu=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mu%C5%BEi" TargetMode="External"/><Relationship Id="rId7" Type="http://schemas.openxmlformats.org/officeDocument/2006/relationships/hyperlink" Target="http://office.microsoft.com/cs-cz/images/results.aspx?qu=narozeniny" TargetMode="External"/><Relationship Id="rId2" Type="http://schemas.openxmlformats.org/officeDocument/2006/relationships/hyperlink" Target="http://office.microsoft.com/cs-cz/images/results.aspx?qu=dorty&amp;ex=1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funparkbrno.cz/cz/12/oslavy-&amp;-party/" TargetMode="External"/><Relationship Id="rId5" Type="http://schemas.openxmlformats.org/officeDocument/2006/relationships/hyperlink" Target="http://www.englishexercises.org/makeagame/viewgame.asp?id=11" TargetMode="External"/><Relationship Id="rId4" Type="http://schemas.openxmlformats.org/officeDocument/2006/relationships/hyperlink" Target="http://office.microsoft.com/cs-cz/images/results.aspx?ex=2&amp;qu=m&#225;m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67944" y="3861048"/>
            <a:ext cx="2969116" cy="1008112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My </a:t>
            </a:r>
            <a:r>
              <a:rPr lang="cs-CZ" sz="4000" dirty="0" err="1" smtClean="0">
                <a:solidFill>
                  <a:schemeClr val="tx1"/>
                </a:solidFill>
              </a:rPr>
              <a:t>family</a:t>
            </a:r>
            <a:endParaRPr lang="cs-CZ" sz="4000" dirty="0">
              <a:solidFill>
                <a:schemeClr val="tx1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2656664"/>
              </p:ext>
            </p:extLst>
          </p:nvPr>
        </p:nvGraphicFramePr>
        <p:xfrm>
          <a:off x="79702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189957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528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8265116"/>
              </p:ext>
            </p:extLst>
          </p:nvPr>
        </p:nvGraphicFramePr>
        <p:xfrm>
          <a:off x="1547813" y="1412875"/>
          <a:ext cx="6096000" cy="248033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slovní zásoby tématu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– My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family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spojení obrázků se slovy, tvoření krátkých vět, vyprávění o členech rodiny, otázky  o rodině, tvary slovesa -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to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be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002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4048" y="1196752"/>
            <a:ext cx="3888432" cy="845840"/>
          </a:xfrm>
        </p:spPr>
        <p:txBody>
          <a:bodyPr>
            <a:noAutofit/>
          </a:bodyPr>
          <a:lstStyle/>
          <a:p>
            <a:pPr lvl="1"/>
            <a:r>
              <a:rPr lang="cs-CZ" sz="5400" u="sng" dirty="0" err="1" smtClean="0">
                <a:solidFill>
                  <a:srgbClr val="FFFF00"/>
                </a:solidFill>
              </a:rPr>
              <a:t>The</a:t>
            </a:r>
            <a:r>
              <a:rPr lang="cs-CZ" sz="5400" u="sng" dirty="0" smtClean="0">
                <a:solidFill>
                  <a:srgbClr val="FFFF00"/>
                </a:solidFill>
              </a:rPr>
              <a:t>  </a:t>
            </a:r>
            <a:r>
              <a:rPr lang="cs-CZ" sz="5400" u="sng" dirty="0" err="1" smtClean="0">
                <a:solidFill>
                  <a:srgbClr val="FFFF00"/>
                </a:solidFill>
              </a:rPr>
              <a:t>family</a:t>
            </a:r>
            <a:endParaRPr lang="cs-CZ" sz="5400" u="sng" dirty="0">
              <a:solidFill>
                <a:srgbClr val="FFFF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Welcome</a:t>
            </a:r>
            <a:r>
              <a:rPr lang="cs-CZ" sz="4000" b="1" dirty="0" smtClean="0">
                <a:solidFill>
                  <a:srgbClr val="FF0000"/>
                </a:solidFill>
              </a:rPr>
              <a:t> to </a:t>
            </a:r>
            <a:r>
              <a:rPr lang="cs-CZ" sz="4000" b="1" dirty="0" err="1" smtClean="0">
                <a:solidFill>
                  <a:srgbClr val="FF0000"/>
                </a:solidFill>
              </a:rPr>
              <a:t>pages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about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>
                <a:solidFill>
                  <a:srgbClr val="FF0000"/>
                </a:solidFill>
              </a:rPr>
              <a:t>t</a:t>
            </a:r>
            <a:r>
              <a:rPr lang="cs-CZ" sz="4000" b="1" dirty="0" err="1" smtClean="0">
                <a:solidFill>
                  <a:srgbClr val="FF0000"/>
                </a:solidFill>
              </a:rPr>
              <a:t>he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family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45" name="Picture 5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13" b="12713"/>
          <a:stretch>
            <a:fillRect/>
          </a:stretch>
        </p:blipFill>
        <p:spPr bwMode="auto">
          <a:xfrm>
            <a:off x="539552" y="1340768"/>
            <a:ext cx="4258816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6552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807596" y="1988840"/>
            <a:ext cx="4156892" cy="1944216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FFFF00"/>
                </a:solidFill>
              </a:rPr>
              <a:t>Who</a:t>
            </a:r>
            <a:r>
              <a:rPr lang="cs-CZ" dirty="0" smtClean="0">
                <a:solidFill>
                  <a:srgbClr val="FFFF00"/>
                </a:solidFill>
              </a:rPr>
              <a:t> are </a:t>
            </a:r>
            <a:r>
              <a:rPr lang="cs-CZ" dirty="0" err="1" smtClean="0">
                <a:solidFill>
                  <a:srgbClr val="FFFF00"/>
                </a:solidFill>
              </a:rPr>
              <a:t>the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members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of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the</a:t>
            </a:r>
            <a:r>
              <a:rPr lang="cs-CZ" dirty="0" smtClean="0">
                <a:solidFill>
                  <a:srgbClr val="FFFF00"/>
                </a:solidFill>
              </a:rPr>
              <a:t>    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err="1" smtClean="0">
                <a:solidFill>
                  <a:srgbClr val="FFFF00"/>
                </a:solidFill>
              </a:rPr>
              <a:t>family</a:t>
            </a:r>
            <a:r>
              <a:rPr lang="cs-CZ" dirty="0" smtClean="0">
                <a:solidFill>
                  <a:srgbClr val="FFFF00"/>
                </a:solidFill>
              </a:rPr>
              <a:t> ?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Podnadpis 11"/>
          <p:cNvSpPr>
            <a:spLocks noGrp="1"/>
          </p:cNvSpPr>
          <p:nvPr>
            <p:ph type="subTitle" idx="1"/>
          </p:nvPr>
        </p:nvSpPr>
        <p:spPr>
          <a:xfrm>
            <a:off x="3792503" y="4473219"/>
            <a:ext cx="5114778" cy="1647411"/>
          </a:xfrm>
        </p:spPr>
        <p:txBody>
          <a:bodyPr>
            <a:no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This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is</a:t>
            </a:r>
            <a:r>
              <a:rPr lang="cs-CZ" sz="2800" b="1" dirty="0" smtClean="0">
                <a:solidFill>
                  <a:schemeClr val="bg1"/>
                </a:solidFill>
              </a:rPr>
              <a:t> a </a:t>
            </a:r>
            <a:r>
              <a:rPr lang="cs-CZ" sz="2800" b="1" dirty="0" err="1" smtClean="0">
                <a:solidFill>
                  <a:schemeClr val="bg1"/>
                </a:solidFill>
              </a:rPr>
              <a:t>small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family.There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are  </a:t>
            </a:r>
            <a:r>
              <a:rPr lang="cs-CZ" sz="2800" b="1" dirty="0" err="1" smtClean="0">
                <a:solidFill>
                  <a:schemeClr val="bg1"/>
                </a:solidFill>
              </a:rPr>
              <a:t>five</a:t>
            </a:r>
            <a:r>
              <a:rPr lang="cs-CZ" sz="2800" b="1" dirty="0" smtClean="0">
                <a:solidFill>
                  <a:schemeClr val="bg1"/>
                </a:solidFill>
              </a:rPr>
              <a:t>  </a:t>
            </a:r>
            <a:r>
              <a:rPr lang="cs-CZ" sz="2800" b="1" dirty="0" err="1" smtClean="0">
                <a:solidFill>
                  <a:schemeClr val="bg1"/>
                </a:solidFill>
              </a:rPr>
              <a:t>members</a:t>
            </a:r>
            <a:r>
              <a:rPr lang="cs-CZ" sz="2800" b="1" dirty="0" smtClean="0">
                <a:solidFill>
                  <a:schemeClr val="bg1"/>
                </a:solidFill>
              </a:rPr>
              <a:t>  in  </a:t>
            </a:r>
            <a:r>
              <a:rPr lang="cs-CZ" sz="2800" b="1" dirty="0" err="1" smtClean="0">
                <a:solidFill>
                  <a:schemeClr val="bg1"/>
                </a:solidFill>
              </a:rPr>
              <a:t>the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family</a:t>
            </a:r>
            <a:r>
              <a:rPr lang="cs-CZ" sz="2800" b="1" dirty="0" smtClean="0">
                <a:solidFill>
                  <a:schemeClr val="bg1"/>
                </a:solidFill>
              </a:rPr>
              <a:t>: </a:t>
            </a:r>
            <a:r>
              <a:rPr lang="cs-CZ" sz="2800" b="1" dirty="0" err="1" smtClean="0">
                <a:solidFill>
                  <a:schemeClr val="bg1"/>
                </a:solidFill>
              </a:rPr>
              <a:t>mother</a:t>
            </a:r>
            <a:r>
              <a:rPr lang="cs-CZ" sz="2800" b="1" dirty="0" smtClean="0">
                <a:solidFill>
                  <a:schemeClr val="bg1"/>
                </a:solidFill>
              </a:rPr>
              <a:t>   ( </a:t>
            </a:r>
            <a:r>
              <a:rPr lang="cs-CZ" sz="2800" b="1" dirty="0" err="1" smtClean="0">
                <a:solidFill>
                  <a:schemeClr val="bg1"/>
                </a:solidFill>
              </a:rPr>
              <a:t>mummy</a:t>
            </a:r>
            <a:r>
              <a:rPr lang="cs-CZ" sz="2800" b="1" dirty="0" smtClean="0">
                <a:solidFill>
                  <a:schemeClr val="bg1"/>
                </a:solidFill>
              </a:rPr>
              <a:t>-   </a:t>
            </a:r>
            <a:r>
              <a:rPr lang="cs-CZ" sz="2800" b="1" dirty="0" err="1" smtClean="0">
                <a:solidFill>
                  <a:schemeClr val="bg1"/>
                </a:solidFill>
              </a:rPr>
              <a:t>mum</a:t>
            </a:r>
            <a:r>
              <a:rPr lang="cs-CZ" sz="2800" b="1" dirty="0" smtClean="0">
                <a:solidFill>
                  <a:schemeClr val="bg1"/>
                </a:solidFill>
              </a:rPr>
              <a:t>), </a:t>
            </a:r>
            <a:r>
              <a:rPr lang="cs-CZ" sz="2800" b="1" dirty="0" err="1" smtClean="0">
                <a:solidFill>
                  <a:schemeClr val="bg1"/>
                </a:solidFill>
              </a:rPr>
              <a:t>father</a:t>
            </a:r>
            <a:r>
              <a:rPr lang="cs-CZ" sz="2800" b="1" dirty="0" smtClean="0">
                <a:solidFill>
                  <a:schemeClr val="bg1"/>
                </a:solidFill>
              </a:rPr>
              <a:t> (</a:t>
            </a:r>
            <a:r>
              <a:rPr lang="cs-CZ" sz="2800" b="1" dirty="0" err="1" smtClean="0">
                <a:solidFill>
                  <a:schemeClr val="bg1"/>
                </a:solidFill>
              </a:rPr>
              <a:t>daddy-dad</a:t>
            </a:r>
            <a:r>
              <a:rPr lang="cs-CZ" sz="2800" b="1" dirty="0" smtClean="0">
                <a:solidFill>
                  <a:schemeClr val="bg1"/>
                </a:solidFill>
              </a:rPr>
              <a:t>),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two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sons</a:t>
            </a:r>
            <a:r>
              <a:rPr lang="cs-CZ" sz="2800" b="1" dirty="0" smtClean="0">
                <a:solidFill>
                  <a:schemeClr val="bg1"/>
                </a:solidFill>
              </a:rPr>
              <a:t> and </a:t>
            </a:r>
            <a:r>
              <a:rPr lang="cs-CZ" sz="2800" b="1" dirty="0" err="1" smtClean="0">
                <a:solidFill>
                  <a:schemeClr val="bg1"/>
                </a:solidFill>
              </a:rPr>
              <a:t>one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daughter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11" y="5229056"/>
            <a:ext cx="2094649" cy="1505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5400" y="2862228"/>
            <a:ext cx="2052986" cy="1539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17" y="176265"/>
            <a:ext cx="1560084" cy="2496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55" y="3097245"/>
            <a:ext cx="2256705" cy="1692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24830" y="2677562"/>
            <a:ext cx="2024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 smtClean="0">
                <a:solidFill>
                  <a:srgbClr val="FF0000"/>
                </a:solidFill>
              </a:rPr>
              <a:t>Mother</a:t>
            </a:r>
            <a:r>
              <a:rPr lang="cs-CZ" b="1" u="sng" dirty="0" smtClean="0">
                <a:solidFill>
                  <a:srgbClr val="FF0000"/>
                </a:solidFill>
              </a:rPr>
              <a:t> - </a:t>
            </a:r>
            <a:r>
              <a:rPr lang="cs-CZ" b="1" u="sng" dirty="0" err="1" smtClean="0">
                <a:solidFill>
                  <a:srgbClr val="FF0000"/>
                </a:solidFill>
              </a:rPr>
              <a:t>mummy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2253" y="2308230"/>
            <a:ext cx="1765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 smtClean="0">
                <a:solidFill>
                  <a:srgbClr val="FFFF00"/>
                </a:solidFill>
              </a:rPr>
              <a:t>Father</a:t>
            </a:r>
            <a:r>
              <a:rPr lang="cs-CZ" b="1" u="sng" dirty="0" smtClean="0">
                <a:solidFill>
                  <a:srgbClr val="FFFF00"/>
                </a:solidFill>
              </a:rPr>
              <a:t> - </a:t>
            </a:r>
            <a:r>
              <a:rPr lang="cs-CZ" b="1" u="sng" dirty="0" err="1" smtClean="0">
                <a:solidFill>
                  <a:srgbClr val="FFFF00"/>
                </a:solidFill>
              </a:rPr>
              <a:t>daddy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95904" y="636525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son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44602" y="4505870"/>
            <a:ext cx="1285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err="1" smtClean="0">
                <a:solidFill>
                  <a:srgbClr val="FFFF00"/>
                </a:solidFill>
              </a:rPr>
              <a:t>daughter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78311" y="485986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son</a:t>
            </a:r>
            <a:endParaRPr lang="cs-CZ" b="1" u="sng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8640"/>
            <a:ext cx="2407914" cy="1903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944" y="409398"/>
            <a:ext cx="1845688" cy="1845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0714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 build="p"/>
      <p:bldP spid="13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57150"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     </a:t>
            </a:r>
            <a:r>
              <a:rPr lang="cs-CZ" dirty="0" smtClean="0">
                <a:solidFill>
                  <a:srgbClr val="C00000"/>
                </a:solidFill>
              </a:rPr>
              <a:t>And </a:t>
            </a:r>
            <a:r>
              <a:rPr lang="cs-CZ" dirty="0" err="1" smtClean="0">
                <a:solidFill>
                  <a:srgbClr val="C00000"/>
                </a:solidFill>
              </a:rPr>
              <a:t>who</a:t>
            </a:r>
            <a:r>
              <a:rPr lang="cs-CZ" dirty="0" smtClean="0">
                <a:solidFill>
                  <a:srgbClr val="C00000"/>
                </a:solidFill>
              </a:rPr>
              <a:t> are these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               </a:t>
            </a:r>
            <a:r>
              <a:rPr lang="cs-CZ" dirty="0" err="1" smtClean="0">
                <a:solidFill>
                  <a:srgbClr val="C00000"/>
                </a:solidFill>
              </a:rPr>
              <a:t>people</a:t>
            </a:r>
            <a:r>
              <a:rPr lang="cs-CZ" dirty="0" smtClean="0">
                <a:solidFill>
                  <a:srgbClr val="C00000"/>
                </a:solidFill>
              </a:rPr>
              <a:t>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</a:rPr>
              <a:t>GRANDPARENTS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</a:rPr>
              <a:t>GRANDCHILDREN</a:t>
            </a:r>
            <a:endParaRPr lang="cs-CZ" u="sng" dirty="0">
              <a:solidFill>
                <a:srgbClr val="C00000"/>
              </a:solidFill>
            </a:endParaRPr>
          </a:p>
        </p:txBody>
      </p:sp>
      <p:pic>
        <p:nvPicPr>
          <p:cNvPr id="8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53911" y="1683006"/>
            <a:ext cx="1951541" cy="1463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342" y="4583554"/>
            <a:ext cx="1658256" cy="1079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42" y="1547134"/>
            <a:ext cx="15303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2542" y="242960"/>
            <a:ext cx="1296144" cy="144743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26" y="3284984"/>
            <a:ext cx="1731963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78993"/>
            <a:ext cx="1914525" cy="12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860032" y="1939801"/>
            <a:ext cx="31614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Grandmother</a:t>
            </a:r>
            <a:r>
              <a:rPr lang="cs-CZ" sz="2000" dirty="0" smtClean="0"/>
              <a:t> – </a:t>
            </a:r>
            <a:r>
              <a:rPr lang="cs-CZ" sz="2000" dirty="0" err="1" smtClean="0"/>
              <a:t>Grandma</a:t>
            </a:r>
            <a:r>
              <a:rPr lang="cs-CZ" sz="2000" dirty="0" smtClean="0"/>
              <a:t>-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</a:t>
            </a:r>
            <a:r>
              <a:rPr lang="cs-CZ" sz="2000" dirty="0" err="1" smtClean="0"/>
              <a:t>Granny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 flipH="1">
            <a:off x="4860030" y="2852936"/>
            <a:ext cx="30243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Grandfather</a:t>
            </a:r>
            <a:r>
              <a:rPr lang="cs-CZ" sz="2000" dirty="0" smtClean="0"/>
              <a:t> – </a:t>
            </a:r>
            <a:r>
              <a:rPr lang="cs-CZ" sz="2000" dirty="0" err="1" smtClean="0"/>
              <a:t>Grandpa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31432" y="3645024"/>
            <a:ext cx="18533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/>
              <a:t>g</a:t>
            </a:r>
            <a:r>
              <a:rPr lang="cs-CZ" sz="2000" dirty="0" err="1" smtClean="0"/>
              <a:t>randdaughter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02562" y="4412109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/>
              <a:t>g</a:t>
            </a:r>
            <a:r>
              <a:rPr lang="cs-CZ" sz="2000" dirty="0" err="1" smtClean="0"/>
              <a:t>randson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60916" y="5200600"/>
            <a:ext cx="38876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Grandparents</a:t>
            </a:r>
            <a:r>
              <a:rPr lang="cs-CZ" sz="2000" dirty="0" smtClean="0"/>
              <a:t> and </a:t>
            </a:r>
            <a:r>
              <a:rPr lang="cs-CZ" sz="2000" dirty="0" err="1" smtClean="0"/>
              <a:t>grandchildren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7643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build="p" animBg="1"/>
      <p:bldP spid="10" grpId="0" build="p" animBg="1"/>
      <p:bldP spid="11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6432" y="260648"/>
            <a:ext cx="7242048" cy="876712"/>
          </a:xfrm>
          <a:solidFill>
            <a:schemeClr val="accent3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Who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lives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in a house ?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Guess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78860" y="1600200"/>
            <a:ext cx="3249524" cy="4525963"/>
          </a:xfrm>
        </p:spPr>
        <p:txBody>
          <a:bodyPr/>
          <a:lstStyle/>
          <a:p>
            <a:r>
              <a:rPr lang="cs-CZ" dirty="0" err="1"/>
              <a:t>M</a:t>
            </a:r>
            <a:r>
              <a:rPr lang="cs-CZ" dirty="0" err="1" smtClean="0"/>
              <a:t>other</a:t>
            </a:r>
            <a:r>
              <a:rPr lang="cs-CZ" dirty="0" smtClean="0"/>
              <a:t> - </a:t>
            </a:r>
            <a:r>
              <a:rPr lang="cs-CZ" dirty="0" err="1" smtClean="0"/>
              <a:t>mummy</a:t>
            </a:r>
            <a:endParaRPr lang="cs-CZ" dirty="0" smtClean="0"/>
          </a:p>
          <a:p>
            <a:r>
              <a:rPr lang="cs-CZ" dirty="0" err="1" smtClean="0"/>
              <a:t>Father</a:t>
            </a:r>
            <a:r>
              <a:rPr lang="cs-CZ" dirty="0" smtClean="0"/>
              <a:t> -  </a:t>
            </a:r>
            <a:r>
              <a:rPr lang="cs-CZ" dirty="0" err="1"/>
              <a:t>D</a:t>
            </a:r>
            <a:r>
              <a:rPr lang="cs-CZ" dirty="0" err="1" smtClean="0"/>
              <a:t>addy</a:t>
            </a:r>
            <a:endParaRPr lang="cs-CZ" dirty="0" smtClean="0"/>
          </a:p>
          <a:p>
            <a:r>
              <a:rPr lang="cs-CZ" dirty="0" err="1" smtClean="0"/>
              <a:t>Grandpa</a:t>
            </a:r>
            <a:endParaRPr lang="cs-CZ" dirty="0" smtClean="0"/>
          </a:p>
          <a:p>
            <a:r>
              <a:rPr lang="cs-CZ" dirty="0" err="1" smtClean="0"/>
              <a:t>Granny</a:t>
            </a:r>
            <a:endParaRPr lang="cs-CZ" dirty="0" smtClean="0"/>
          </a:p>
          <a:p>
            <a:r>
              <a:rPr lang="cs-CZ" dirty="0" err="1" smtClean="0"/>
              <a:t>brother</a:t>
            </a:r>
            <a:endParaRPr lang="cs-CZ" dirty="0" smtClean="0"/>
          </a:p>
          <a:p>
            <a:r>
              <a:rPr lang="cs-CZ" dirty="0" err="1" smtClean="0"/>
              <a:t>sister</a:t>
            </a:r>
            <a:endParaRPr lang="cs-CZ" dirty="0" smtClean="0"/>
          </a:p>
        </p:txBody>
      </p:sp>
      <p:pic>
        <p:nvPicPr>
          <p:cNvPr id="1026" name="Picture 2" descr="E:\DUM\Dům DUM MIrka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80" y="1412776"/>
            <a:ext cx="4320480" cy="5040560"/>
          </a:xfrm>
          <a:prstGeom prst="rect">
            <a:avLst/>
          </a:prstGeom>
          <a:solidFill>
            <a:srgbClr val="00B050"/>
          </a:solidFill>
          <a:ln w="76200">
            <a:solidFill>
              <a:srgbClr val="FF0000"/>
            </a:solidFill>
          </a:ln>
        </p:spPr>
      </p:pic>
      <p:sp>
        <p:nvSpPr>
          <p:cNvPr id="4" name="Ovál 3"/>
          <p:cNvSpPr/>
          <p:nvPr/>
        </p:nvSpPr>
        <p:spPr>
          <a:xfrm>
            <a:off x="1208921" y="3021233"/>
            <a:ext cx="914400" cy="1321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464" y="5368606"/>
            <a:ext cx="957263" cy="1045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372" y="5409182"/>
            <a:ext cx="957263" cy="1005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000863" y="4087961"/>
            <a:ext cx="1023826" cy="1693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965" y="2977279"/>
            <a:ext cx="957263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148064" y="1426978"/>
            <a:ext cx="2736304" cy="32906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8691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Olda\AppData\Local\Microsoft\Windows\Temporary Internet Files\Low\Content.IE5\GE6I9VA6\MC90044179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092" y="403758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32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07904" y="548680"/>
            <a:ext cx="5105400" cy="2868168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Try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again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who</a:t>
            </a:r>
            <a:r>
              <a:rPr lang="cs-CZ" dirty="0" smtClean="0">
                <a:solidFill>
                  <a:srgbClr val="FFFF00"/>
                </a:solidFill>
              </a:rPr>
              <a:t> are these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       </a:t>
            </a:r>
            <a:r>
              <a:rPr lang="cs-CZ" dirty="0" err="1" smtClean="0">
                <a:solidFill>
                  <a:srgbClr val="FFFF00"/>
                </a:solidFill>
              </a:rPr>
              <a:t>people</a:t>
            </a:r>
            <a:r>
              <a:rPr lang="cs-CZ" dirty="0" smtClean="0">
                <a:solidFill>
                  <a:srgbClr val="FFFF00"/>
                </a:solidFill>
              </a:rPr>
              <a:t> 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3307270" y="3548875"/>
            <a:ext cx="5114778" cy="1101248"/>
          </a:xfrm>
        </p:spPr>
        <p:txBody>
          <a:bodyPr/>
          <a:lstStyle/>
          <a:p>
            <a:r>
              <a:rPr lang="cs-CZ" dirty="0" err="1" smtClean="0"/>
              <a:t>Hey</a:t>
            </a:r>
            <a:r>
              <a:rPr lang="cs-CZ" dirty="0" smtClean="0"/>
              <a:t>, </a:t>
            </a:r>
            <a:r>
              <a:rPr lang="cs-CZ" dirty="0" err="1" smtClean="0"/>
              <a:t>kids</a:t>
            </a:r>
            <a:r>
              <a:rPr lang="cs-CZ" dirty="0" smtClean="0"/>
              <a:t>. </a:t>
            </a:r>
            <a:r>
              <a:rPr lang="cs-CZ" dirty="0" err="1" smtClean="0"/>
              <a:t>Look</a:t>
            </a:r>
            <a:r>
              <a:rPr lang="cs-CZ" dirty="0" smtClean="0"/>
              <a:t>. These are </a:t>
            </a:r>
            <a:r>
              <a:rPr lang="cs-CZ" dirty="0" err="1" smtClean="0"/>
              <a:t>members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 </a:t>
            </a:r>
            <a:r>
              <a:rPr lang="cs-CZ" dirty="0" err="1" smtClean="0"/>
              <a:t>our</a:t>
            </a:r>
            <a:r>
              <a:rPr lang="cs-CZ" dirty="0" smtClean="0"/>
              <a:t> 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members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994" y="263026"/>
            <a:ext cx="1536700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593" y="4949624"/>
            <a:ext cx="1528316" cy="1507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69" y="2276872"/>
            <a:ext cx="1285875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189" y="4861795"/>
            <a:ext cx="1804987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402" y="2997535"/>
            <a:ext cx="109696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66" y="5102071"/>
            <a:ext cx="2063910" cy="1343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15" y="263026"/>
            <a:ext cx="1700213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676" y="292006"/>
            <a:ext cx="476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994" y="1943310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29200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89402" y="2628204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9476" y="4704991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2719" y="4871948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7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71683" y="4917405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8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413" y="4739260"/>
            <a:ext cx="2106745" cy="1705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 flipH="1">
            <a:off x="3006413" y="4709128"/>
            <a:ext cx="437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3" name="Picture 3" descr="C:\Users\Olda\AppData\Local\Microsoft\Windows\Temporary Internet Files\Content.IE5\GB8W8VDA\MP90040905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155" y="263025"/>
            <a:ext cx="1772816" cy="206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4161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  <a:solidFill>
            <a:schemeClr val="bg2">
              <a:lumMod val="90000"/>
            </a:schemeClr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b="0" dirty="0" err="1" smtClean="0">
                <a:solidFill>
                  <a:srgbClr val="FF0000"/>
                </a:solidFill>
              </a:rPr>
              <a:t>Who</a:t>
            </a:r>
            <a:r>
              <a:rPr lang="cs-CZ" b="0" dirty="0" smtClean="0">
                <a:solidFill>
                  <a:srgbClr val="FF0000"/>
                </a:solidFill>
              </a:rPr>
              <a:t> are these </a:t>
            </a:r>
            <a:r>
              <a:rPr lang="cs-CZ" b="0" dirty="0" err="1" smtClean="0">
                <a:solidFill>
                  <a:srgbClr val="FF0000"/>
                </a:solidFill>
              </a:rPr>
              <a:t>people</a:t>
            </a:r>
            <a:r>
              <a:rPr lang="cs-CZ" b="0" dirty="0" smtClean="0">
                <a:solidFill>
                  <a:srgbClr val="FF0000"/>
                </a:solidFill>
              </a:rPr>
              <a:t> ? </a:t>
            </a:r>
            <a:r>
              <a:rPr lang="cs-CZ" b="0" dirty="0" err="1" smtClean="0">
                <a:solidFill>
                  <a:srgbClr val="FF0000"/>
                </a:solidFill>
              </a:rPr>
              <a:t>Check</a:t>
            </a:r>
            <a:r>
              <a:rPr lang="cs-CZ" b="0" dirty="0" smtClean="0">
                <a:solidFill>
                  <a:srgbClr val="FF0000"/>
                </a:solidFill>
              </a:rPr>
              <a:t>.</a:t>
            </a:r>
            <a:endParaRPr lang="cs-CZ" b="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632848" cy="4846320"/>
          </a:xfrm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mother</a:t>
            </a:r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err="1" smtClean="0"/>
              <a:t>close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– </a:t>
            </a:r>
            <a:r>
              <a:rPr lang="cs-CZ" dirty="0" err="1" smtClean="0"/>
              <a:t>mum</a:t>
            </a:r>
            <a:r>
              <a:rPr lang="cs-CZ" dirty="0" smtClean="0"/>
              <a:t>, </a:t>
            </a:r>
            <a:r>
              <a:rPr lang="cs-CZ" dirty="0" err="1" smtClean="0"/>
              <a:t>dad</a:t>
            </a:r>
            <a:r>
              <a:rPr lang="cs-CZ" dirty="0" smtClean="0"/>
              <a:t>,    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grandfather-grandpa,grandmother-grandma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 </a:t>
            </a:r>
            <a:r>
              <a:rPr lang="cs-CZ" dirty="0" err="1" smtClean="0"/>
              <a:t>sister</a:t>
            </a:r>
            <a:r>
              <a:rPr lang="cs-CZ" dirty="0" smtClean="0"/>
              <a:t> and a </a:t>
            </a:r>
            <a:r>
              <a:rPr lang="cs-CZ" dirty="0" err="1" smtClean="0"/>
              <a:t>brother</a:t>
            </a:r>
            <a:r>
              <a:rPr lang="cs-CZ" dirty="0" smtClean="0"/>
              <a:t>  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mother</a:t>
            </a:r>
            <a:r>
              <a:rPr lang="cs-CZ" dirty="0" smtClean="0"/>
              <a:t> and her son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father</a:t>
            </a:r>
            <a:r>
              <a:rPr lang="cs-CZ" dirty="0" smtClean="0"/>
              <a:t> and his </a:t>
            </a:r>
            <a:r>
              <a:rPr lang="cs-CZ" dirty="0" err="1" smtClean="0"/>
              <a:t>daughter</a:t>
            </a:r>
            <a:endParaRPr lang="cs-CZ" dirty="0" smtClean="0"/>
          </a:p>
          <a:p>
            <a:r>
              <a:rPr lang="cs-CZ" dirty="0" smtClean="0"/>
              <a:t>5. </a:t>
            </a:r>
            <a:r>
              <a:rPr lang="cs-CZ" dirty="0" err="1" smtClean="0"/>
              <a:t>grandmother</a:t>
            </a:r>
            <a:r>
              <a:rPr lang="cs-CZ" dirty="0" smtClean="0"/>
              <a:t> and her </a:t>
            </a:r>
            <a:r>
              <a:rPr lang="cs-CZ" dirty="0" err="1" smtClean="0"/>
              <a:t>grandson</a:t>
            </a:r>
            <a:endParaRPr lang="cs-CZ" dirty="0" smtClean="0"/>
          </a:p>
          <a:p>
            <a:r>
              <a:rPr lang="cs-CZ" dirty="0" smtClean="0"/>
              <a:t>6. </a:t>
            </a:r>
            <a:r>
              <a:rPr lang="cs-CZ" dirty="0" err="1" smtClean="0"/>
              <a:t>grandfather</a:t>
            </a:r>
            <a:r>
              <a:rPr lang="cs-CZ" dirty="0" smtClean="0"/>
              <a:t> and his </a:t>
            </a:r>
            <a:r>
              <a:rPr lang="cs-CZ" dirty="0" err="1" smtClean="0"/>
              <a:t>granddaughter</a:t>
            </a:r>
            <a:r>
              <a:rPr lang="cs-CZ" dirty="0" smtClean="0"/>
              <a:t> and his  </a:t>
            </a:r>
          </a:p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grandson</a:t>
            </a:r>
            <a:endParaRPr lang="cs-CZ" dirty="0" smtClean="0"/>
          </a:p>
          <a:p>
            <a:r>
              <a:rPr lang="cs-CZ" dirty="0" smtClean="0"/>
              <a:t>7. </a:t>
            </a:r>
            <a:r>
              <a:rPr lang="cs-CZ" dirty="0" err="1" smtClean="0"/>
              <a:t>mum</a:t>
            </a:r>
            <a:r>
              <a:rPr lang="cs-CZ" dirty="0" smtClean="0"/>
              <a:t> and her </a:t>
            </a:r>
            <a:r>
              <a:rPr lang="cs-CZ" dirty="0" err="1" smtClean="0"/>
              <a:t>daughter</a:t>
            </a:r>
            <a:endParaRPr lang="cs-CZ" dirty="0" smtClean="0"/>
          </a:p>
          <a:p>
            <a:r>
              <a:rPr lang="cs-CZ" dirty="0" smtClean="0"/>
              <a:t>8. </a:t>
            </a:r>
            <a:r>
              <a:rPr lang="cs-CZ" dirty="0" err="1" smtClean="0"/>
              <a:t>grandparents</a:t>
            </a:r>
            <a:r>
              <a:rPr lang="cs-CZ" dirty="0" smtClean="0"/>
              <a:t> and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grandchildren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383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know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               </a:t>
            </a:r>
            <a:r>
              <a:rPr lang="cs-CZ" dirty="0" err="1" smtClean="0">
                <a:solidFill>
                  <a:srgbClr val="FF0000"/>
                </a:solidFill>
              </a:rPr>
              <a:t>relatives</a:t>
            </a:r>
            <a:r>
              <a:rPr lang="cs-CZ" dirty="0" smtClean="0">
                <a:solidFill>
                  <a:srgbClr val="FF0000"/>
                </a:solidFill>
              </a:rPr>
              <a:t>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4365104"/>
            <a:ext cx="616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855" y="1438865"/>
            <a:ext cx="1976956" cy="1486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417" y="3316700"/>
            <a:ext cx="2207365" cy="1468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15" y="1070330"/>
            <a:ext cx="2059808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220" y="2689060"/>
            <a:ext cx="1311275" cy="185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194" y="1630800"/>
            <a:ext cx="1840162" cy="1443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037" y="5044472"/>
            <a:ext cx="2000250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435" y="4972522"/>
            <a:ext cx="1401763" cy="168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04" y="4751267"/>
            <a:ext cx="1448197" cy="1935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293" y="3467335"/>
            <a:ext cx="1682750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817" y="110483"/>
            <a:ext cx="1920875" cy="142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327190" y="1067702"/>
            <a:ext cx="2152915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My </a:t>
            </a:r>
            <a:r>
              <a:rPr lang="cs-CZ" b="1" dirty="0" err="1" smtClean="0">
                <a:solidFill>
                  <a:schemeClr val="bg1"/>
                </a:solidFill>
              </a:rPr>
              <a:t>relatives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96893" y="3245379"/>
            <a:ext cx="2207364" cy="14345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u="sng" dirty="0" smtClean="0"/>
          </a:p>
          <a:p>
            <a:pPr algn="ctr"/>
            <a:endParaRPr lang="cs-CZ" b="1" u="sng" dirty="0"/>
          </a:p>
          <a:p>
            <a:pPr algn="ctr"/>
            <a:r>
              <a:rPr lang="cs-CZ" b="1" u="sng" dirty="0" err="1" smtClean="0"/>
              <a:t>Uncle</a:t>
            </a:r>
            <a:r>
              <a:rPr lang="cs-CZ" b="1" u="sng" dirty="0" smtClean="0"/>
              <a:t> and his </a:t>
            </a:r>
            <a:r>
              <a:rPr lang="cs-CZ" b="1" u="sng" dirty="0" err="1" smtClean="0"/>
              <a:t>chi</a:t>
            </a:r>
            <a:r>
              <a:rPr lang="cs-CZ" u="sng" dirty="0" err="1" smtClean="0"/>
              <a:t>ldre</a:t>
            </a:r>
            <a:r>
              <a:rPr lang="cs-CZ" b="1" u="sng" dirty="0" err="1" smtClean="0"/>
              <a:t>n</a:t>
            </a:r>
            <a:r>
              <a:rPr lang="cs-CZ" b="1" u="sng" dirty="0" smtClean="0"/>
              <a:t> (my </a:t>
            </a:r>
            <a:r>
              <a:rPr lang="cs-CZ" b="1" u="sng" dirty="0" err="1" smtClean="0"/>
              <a:t>cousins</a:t>
            </a:r>
            <a:r>
              <a:rPr lang="cs-CZ" b="1" u="sng" dirty="0" smtClean="0"/>
              <a:t>)</a:t>
            </a:r>
            <a:endParaRPr lang="cs-CZ" b="1" u="sng" dirty="0"/>
          </a:p>
        </p:txBody>
      </p:sp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476" y="4930383"/>
            <a:ext cx="1512722" cy="1723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71" y="4751267"/>
            <a:ext cx="1483519" cy="1935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941" y="1366003"/>
            <a:ext cx="2217304" cy="161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756" y="1647991"/>
            <a:ext cx="1840162" cy="1488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4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69" y="2634960"/>
            <a:ext cx="1515975" cy="1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5" name="Picture 1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3735" y="3457276"/>
            <a:ext cx="1748171" cy="1327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6" name="Picture 2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164" y="5065323"/>
            <a:ext cx="1654123" cy="1587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048004" y="1869329"/>
            <a:ext cx="1871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err="1" smtClean="0">
                <a:solidFill>
                  <a:srgbClr val="C00000"/>
                </a:solidFill>
              </a:rPr>
              <a:t>Uncle,aunt</a:t>
            </a:r>
            <a:r>
              <a:rPr lang="cs-CZ" b="1" u="sng" dirty="0" smtClean="0">
                <a:solidFill>
                  <a:srgbClr val="C00000"/>
                </a:solidFill>
              </a:rPr>
              <a:t> and </a:t>
            </a:r>
            <a:r>
              <a:rPr lang="cs-CZ" b="1" u="sng" dirty="0" err="1" smtClean="0">
                <a:solidFill>
                  <a:srgbClr val="C00000"/>
                </a:solidFill>
              </a:rPr>
              <a:t>their</a:t>
            </a:r>
            <a:r>
              <a:rPr lang="cs-CZ" b="1" u="sng" dirty="0" smtClean="0">
                <a:solidFill>
                  <a:srgbClr val="C00000"/>
                </a:solidFill>
              </a:rPr>
              <a:t> </a:t>
            </a:r>
            <a:r>
              <a:rPr lang="cs-CZ" b="1" u="sng" dirty="0" err="1" smtClean="0">
                <a:solidFill>
                  <a:srgbClr val="C00000"/>
                </a:solidFill>
              </a:rPr>
              <a:t>children</a:t>
            </a:r>
            <a:r>
              <a:rPr lang="cs-CZ" b="1" u="sng" dirty="0" smtClean="0">
                <a:solidFill>
                  <a:srgbClr val="C00000"/>
                </a:solidFill>
              </a:rPr>
              <a:t>    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83463" y="2007829"/>
            <a:ext cx="1840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err="1" smtClean="0">
                <a:solidFill>
                  <a:srgbClr val="C00000"/>
                </a:solidFill>
              </a:rPr>
              <a:t>Uncle</a:t>
            </a:r>
            <a:r>
              <a:rPr lang="cs-CZ" b="1" u="sng" dirty="0" smtClean="0">
                <a:solidFill>
                  <a:srgbClr val="C00000"/>
                </a:solidFill>
              </a:rPr>
              <a:t> and </a:t>
            </a:r>
            <a:r>
              <a:rPr lang="cs-CZ" b="1" u="sng" dirty="0" err="1" smtClean="0">
                <a:solidFill>
                  <a:srgbClr val="C00000"/>
                </a:solidFill>
              </a:rPr>
              <a:t>aunt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8280" y="3688948"/>
            <a:ext cx="1614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A </a:t>
            </a:r>
            <a:r>
              <a:rPr lang="cs-CZ" b="1" u="sng" dirty="0" err="1" smtClean="0">
                <a:solidFill>
                  <a:srgbClr val="C00000"/>
                </a:solidFill>
              </a:rPr>
              <a:t>brother</a:t>
            </a:r>
            <a:r>
              <a:rPr lang="cs-CZ" b="1" u="sng" dirty="0" smtClean="0">
                <a:solidFill>
                  <a:srgbClr val="C00000"/>
                </a:solidFill>
              </a:rPr>
              <a:t> and a </a:t>
            </a:r>
            <a:r>
              <a:rPr lang="cs-CZ" b="1" u="sng" dirty="0" err="1" smtClean="0">
                <a:solidFill>
                  <a:srgbClr val="C00000"/>
                </a:solidFill>
              </a:rPr>
              <a:t>sister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34202" y="5534321"/>
            <a:ext cx="1076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A </a:t>
            </a:r>
            <a:r>
              <a:rPr lang="cs-CZ" b="1" u="sng" dirty="0" err="1" smtClean="0">
                <a:solidFill>
                  <a:srgbClr val="C00000"/>
                </a:solidFill>
              </a:rPr>
              <a:t>cousin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1878" y="5330277"/>
            <a:ext cx="1076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A </a:t>
            </a:r>
            <a:r>
              <a:rPr lang="cs-CZ" b="1" u="sng" dirty="0" err="1" smtClean="0">
                <a:solidFill>
                  <a:srgbClr val="C00000"/>
                </a:solidFill>
              </a:rPr>
              <a:t>cousin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01445" y="5476055"/>
            <a:ext cx="1424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 smtClean="0">
                <a:solidFill>
                  <a:srgbClr val="C00000"/>
                </a:solidFill>
              </a:rPr>
              <a:t>Father</a:t>
            </a:r>
            <a:r>
              <a:rPr lang="cs-CZ" b="1" u="sng" dirty="0" smtClean="0">
                <a:solidFill>
                  <a:srgbClr val="C00000"/>
                </a:solidFill>
              </a:rPr>
              <a:t> and </a:t>
            </a:r>
          </a:p>
          <a:p>
            <a:r>
              <a:rPr lang="cs-CZ" b="1" u="sng" dirty="0" smtClean="0">
                <a:solidFill>
                  <a:srgbClr val="C00000"/>
                </a:solidFill>
              </a:rPr>
              <a:t>his </a:t>
            </a:r>
            <a:r>
              <a:rPr lang="cs-CZ" b="1" u="sng" dirty="0" err="1" smtClean="0">
                <a:solidFill>
                  <a:srgbClr val="C00000"/>
                </a:solidFill>
              </a:rPr>
              <a:t>sons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67743" y="3718773"/>
            <a:ext cx="1673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err="1" smtClean="0">
                <a:solidFill>
                  <a:srgbClr val="C00000"/>
                </a:solidFill>
              </a:rPr>
              <a:t>Mother</a:t>
            </a:r>
            <a:r>
              <a:rPr lang="cs-CZ" b="1" u="sng" dirty="0" smtClean="0">
                <a:solidFill>
                  <a:srgbClr val="C00000"/>
                </a:solidFill>
              </a:rPr>
              <a:t> and her baby </a:t>
            </a:r>
            <a:endParaRPr lang="cs-CZ" b="1" u="sng" dirty="0">
              <a:solidFill>
                <a:srgbClr val="C00000"/>
              </a:solidFill>
            </a:endParaRPr>
          </a:p>
        </p:txBody>
      </p:sp>
      <p:pic>
        <p:nvPicPr>
          <p:cNvPr id="4117" name="Picture 21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950771" y="5147960"/>
            <a:ext cx="1782237" cy="1347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Zaoblený obdélník 17"/>
          <p:cNvSpPr/>
          <p:nvPr/>
        </p:nvSpPr>
        <p:spPr>
          <a:xfrm>
            <a:off x="4125023" y="4938910"/>
            <a:ext cx="1368721" cy="1756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u="sng" dirty="0" smtClean="0">
              <a:solidFill>
                <a:schemeClr val="bg1"/>
              </a:solidFill>
            </a:endParaRPr>
          </a:p>
          <a:p>
            <a:pPr algn="ctr"/>
            <a:endParaRPr lang="cs-CZ" b="1" u="sng" dirty="0">
              <a:solidFill>
                <a:schemeClr val="bg1"/>
              </a:solidFill>
            </a:endParaRPr>
          </a:p>
          <a:p>
            <a:pPr algn="ctr"/>
            <a:r>
              <a:rPr lang="cs-CZ" b="1" u="sng" dirty="0" err="1" smtClean="0">
                <a:solidFill>
                  <a:schemeClr val="bg1"/>
                </a:solidFill>
              </a:rPr>
              <a:t>Mother</a:t>
            </a:r>
            <a:endParaRPr lang="cs-CZ" b="1" u="sng" dirty="0" smtClean="0">
              <a:solidFill>
                <a:schemeClr val="bg1"/>
              </a:solidFill>
            </a:endParaRPr>
          </a:p>
          <a:p>
            <a:pPr algn="ctr"/>
            <a:r>
              <a:rPr lang="cs-CZ" b="1" u="sng" dirty="0" smtClean="0">
                <a:solidFill>
                  <a:schemeClr val="bg1"/>
                </a:solidFill>
              </a:rPr>
              <a:t>And her baby girl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12162" y="543669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7567" y="1191584"/>
            <a:ext cx="1486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My </a:t>
            </a:r>
            <a:r>
              <a:rPr lang="cs-CZ" b="1" u="sng" dirty="0" err="1" smtClean="0">
                <a:solidFill>
                  <a:srgbClr val="C00000"/>
                </a:solidFill>
              </a:rPr>
              <a:t>relatives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66995" y="331633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err="1" smtClean="0">
                <a:solidFill>
                  <a:srgbClr val="C00000"/>
                </a:solidFill>
              </a:rPr>
              <a:t>Uncle</a:t>
            </a:r>
            <a:r>
              <a:rPr lang="cs-CZ" b="1" u="sng" dirty="0" smtClean="0">
                <a:solidFill>
                  <a:srgbClr val="C00000"/>
                </a:solidFill>
              </a:rPr>
              <a:t> and his        </a:t>
            </a:r>
          </a:p>
          <a:p>
            <a:r>
              <a:rPr lang="cs-CZ" b="1" u="sng" dirty="0" smtClean="0">
                <a:solidFill>
                  <a:srgbClr val="C00000"/>
                </a:solidFill>
              </a:rPr>
              <a:t>   </a:t>
            </a:r>
            <a:r>
              <a:rPr lang="cs-CZ" b="1" u="sng" dirty="0" err="1" smtClean="0">
                <a:solidFill>
                  <a:srgbClr val="C00000"/>
                </a:solidFill>
              </a:rPr>
              <a:t>children</a:t>
            </a:r>
            <a:r>
              <a:rPr lang="cs-CZ" b="1" u="sng" dirty="0" smtClean="0">
                <a:solidFill>
                  <a:srgbClr val="C00000"/>
                </a:solidFill>
              </a:rPr>
              <a:t> 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25023" y="5031732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 smtClean="0">
                <a:solidFill>
                  <a:srgbClr val="FF0000"/>
                </a:solidFill>
              </a:rPr>
              <a:t>Mother</a:t>
            </a:r>
            <a:r>
              <a:rPr lang="cs-CZ" b="1" u="sng" dirty="0" smtClean="0">
                <a:solidFill>
                  <a:srgbClr val="FF0000"/>
                </a:solidFill>
              </a:rPr>
              <a:t> and 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her baby girl</a:t>
            </a:r>
            <a:endParaRPr lang="cs-CZ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98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55870" y="188640"/>
            <a:ext cx="7242048" cy="1058376"/>
          </a:xfrm>
          <a:solidFill>
            <a:schemeClr val="bg2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 </a:t>
            </a:r>
            <a:r>
              <a:rPr lang="cs-CZ" dirty="0" err="1" smtClean="0">
                <a:solidFill>
                  <a:schemeClr val="accent2"/>
                </a:solidFill>
              </a:rPr>
              <a:t>Who</a:t>
            </a:r>
            <a:r>
              <a:rPr lang="cs-CZ" dirty="0" smtClean="0">
                <a:solidFill>
                  <a:schemeClr val="accent2"/>
                </a:solidFill>
              </a:rPr>
              <a:t> are these </a:t>
            </a:r>
            <a:r>
              <a:rPr lang="cs-CZ" dirty="0" err="1" smtClean="0">
                <a:solidFill>
                  <a:schemeClr val="accent2"/>
                </a:solidFill>
              </a:rPr>
              <a:t>relatives</a:t>
            </a:r>
            <a:r>
              <a:rPr lang="cs-CZ" dirty="0" smtClean="0">
                <a:solidFill>
                  <a:schemeClr val="accent2"/>
                </a:solidFill>
              </a:rPr>
              <a:t> ?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507524" y="5877272"/>
            <a:ext cx="3520440" cy="457200"/>
          </a:xfrm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b="0" u="sng" dirty="0" err="1" smtClean="0">
                <a:solidFill>
                  <a:srgbClr val="FF0000"/>
                </a:solidFill>
              </a:rPr>
              <a:t>English</a:t>
            </a:r>
            <a:endParaRPr lang="cs-CZ" sz="2800" b="0" u="sng" dirty="0">
              <a:solidFill>
                <a:srgbClr val="FF0000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>
          <a:xfrm>
            <a:off x="4148812" y="5877272"/>
            <a:ext cx="3520440" cy="457200"/>
          </a:xfr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b="0" u="sng" dirty="0" smtClean="0">
                <a:solidFill>
                  <a:srgbClr val="FF0000"/>
                </a:solidFill>
              </a:rPr>
              <a:t>Czech</a:t>
            </a:r>
            <a:endParaRPr lang="cs-CZ" sz="2800" b="0" u="sng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395536" y="1628800"/>
            <a:ext cx="3520440" cy="4114800"/>
          </a:xfrm>
        </p:spPr>
        <p:txBody>
          <a:bodyPr/>
          <a:lstStyle/>
          <a:p>
            <a:r>
              <a:rPr lang="cs-CZ" dirty="0" err="1" smtClean="0"/>
              <a:t>Relatives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uncle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aunt</a:t>
            </a:r>
            <a:endParaRPr lang="cs-CZ" dirty="0" smtClean="0"/>
          </a:p>
          <a:p>
            <a:r>
              <a:rPr lang="cs-CZ" dirty="0" err="1" smtClean="0"/>
              <a:t>Their</a:t>
            </a:r>
            <a:r>
              <a:rPr lang="cs-CZ" dirty="0" smtClean="0"/>
              <a:t> (</a:t>
            </a:r>
            <a:r>
              <a:rPr lang="cs-CZ" dirty="0" err="1" smtClean="0"/>
              <a:t>children</a:t>
            </a:r>
            <a:r>
              <a:rPr lang="cs-CZ" dirty="0" smtClean="0"/>
              <a:t>)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cousin</a:t>
            </a:r>
            <a:r>
              <a:rPr lang="cs-CZ" dirty="0" smtClean="0"/>
              <a:t> Mary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cousin</a:t>
            </a:r>
            <a:r>
              <a:rPr lang="cs-CZ" dirty="0" smtClean="0"/>
              <a:t> Tom</a:t>
            </a:r>
          </a:p>
          <a:p>
            <a:r>
              <a:rPr lang="cs-CZ" dirty="0" smtClean="0"/>
              <a:t>A baby (girl – boy)</a:t>
            </a:r>
          </a:p>
          <a:p>
            <a:r>
              <a:rPr lang="cs-CZ" dirty="0"/>
              <a:t>A</a:t>
            </a:r>
            <a:r>
              <a:rPr lang="cs-CZ" dirty="0" smtClean="0"/>
              <a:t> baby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</a:p>
          <a:p>
            <a:r>
              <a:rPr lang="cs-CZ" dirty="0" smtClean="0"/>
              <a:t>A baby </a:t>
            </a:r>
            <a:r>
              <a:rPr lang="cs-CZ" dirty="0" err="1" smtClean="0"/>
              <a:t>brother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Příbuzní</a:t>
            </a:r>
          </a:p>
          <a:p>
            <a:r>
              <a:rPr lang="cs-CZ" dirty="0" smtClean="0"/>
              <a:t>Strýc</a:t>
            </a:r>
          </a:p>
          <a:p>
            <a:r>
              <a:rPr lang="cs-CZ" dirty="0" smtClean="0"/>
              <a:t>Teta</a:t>
            </a:r>
          </a:p>
          <a:p>
            <a:r>
              <a:rPr lang="cs-CZ" dirty="0" smtClean="0"/>
              <a:t>Jejich (děti)</a:t>
            </a:r>
          </a:p>
          <a:p>
            <a:r>
              <a:rPr lang="cs-CZ" dirty="0" err="1" smtClean="0"/>
              <a:t>Setřenice</a:t>
            </a:r>
            <a:r>
              <a:rPr lang="cs-CZ" dirty="0" smtClean="0"/>
              <a:t> Marie</a:t>
            </a:r>
          </a:p>
          <a:p>
            <a:r>
              <a:rPr lang="cs-CZ" dirty="0" smtClean="0"/>
              <a:t>Bratranec Tom</a:t>
            </a:r>
          </a:p>
          <a:p>
            <a:r>
              <a:rPr lang="cs-CZ" dirty="0" smtClean="0"/>
              <a:t>Miminko (děvče- kluk)</a:t>
            </a:r>
          </a:p>
          <a:p>
            <a:r>
              <a:rPr lang="cs-CZ" dirty="0" smtClean="0"/>
              <a:t>Sestra (miminko)</a:t>
            </a:r>
          </a:p>
          <a:p>
            <a:r>
              <a:rPr lang="cs-CZ" dirty="0" smtClean="0"/>
              <a:t>Bratr (miminko)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01504"/>
            <a:ext cx="1909150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5483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build="p" animBg="1"/>
      <p:bldP spid="9" grpId="0" build="p" animBg="1"/>
      <p:bldP spid="8" grpId="0" build="p"/>
      <p:bldP spid="1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332656"/>
            <a:ext cx="7242048" cy="1143000"/>
          </a:xfrm>
          <a:solidFill>
            <a:schemeClr val="tx2">
              <a:lumMod val="40000"/>
              <a:lumOff val="60000"/>
            </a:schemeClr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          </a:t>
            </a:r>
            <a:r>
              <a:rPr lang="cs-CZ" sz="5400" dirty="0" err="1" smtClean="0">
                <a:solidFill>
                  <a:srgbClr val="FF0000"/>
                </a:solidFill>
              </a:rPr>
              <a:t>Who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</a:rPr>
              <a:t>is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</a:rPr>
              <a:t>this</a:t>
            </a:r>
            <a:r>
              <a:rPr lang="cs-CZ" sz="5400" dirty="0" smtClean="0">
                <a:solidFill>
                  <a:srgbClr val="FF0000"/>
                </a:solidFill>
              </a:rPr>
              <a:t> ?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0" u="sng" dirty="0" smtClean="0">
                <a:solidFill>
                  <a:srgbClr val="FFFF00"/>
                </a:solidFill>
              </a:rPr>
              <a:t>SHE  IS = </a:t>
            </a:r>
            <a:r>
              <a:rPr lang="cs-CZ" b="0" u="sng" dirty="0" err="1" smtClean="0">
                <a:solidFill>
                  <a:srgbClr val="FFFF00"/>
                </a:solidFill>
              </a:rPr>
              <a:t>She</a:t>
            </a:r>
            <a:r>
              <a:rPr lang="cs-CZ" b="0" u="sng" dirty="0" smtClean="0">
                <a:solidFill>
                  <a:srgbClr val="FFFF00"/>
                </a:solidFill>
              </a:rPr>
              <a:t>´ S</a:t>
            </a:r>
            <a:endParaRPr lang="cs-CZ" b="0" u="sng" dirty="0">
              <a:solidFill>
                <a:srgbClr val="FFFF00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u="sng" dirty="0" smtClean="0">
                <a:solidFill>
                  <a:schemeClr val="tx1"/>
                </a:solidFill>
              </a:rPr>
              <a:t>HE  IS = HE´ S</a:t>
            </a:r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>
          <a:xfrm>
            <a:off x="467544" y="1790181"/>
            <a:ext cx="3592448" cy="3960440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a girl.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Her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Susan.</a:t>
            </a:r>
          </a:p>
          <a:p>
            <a:r>
              <a:rPr lang="cs-CZ" b="1" u="sng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.</a:t>
            </a:r>
          </a:p>
          <a:p>
            <a:r>
              <a:rPr lang="cs-CZ" b="1" u="sng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Czech.</a:t>
            </a:r>
          </a:p>
          <a:p>
            <a:r>
              <a:rPr lang="cs-CZ" b="1" u="sng" dirty="0" err="1" smtClean="0">
                <a:solidFill>
                  <a:srgbClr val="FF0000"/>
                </a:solidFill>
              </a:rPr>
              <a:t>She</a:t>
            </a:r>
            <a:r>
              <a:rPr lang="cs-CZ" b="1" u="sng" dirty="0" smtClean="0">
                <a:solidFill>
                  <a:srgbClr val="00B050"/>
                </a:solidFill>
              </a:rPr>
              <a:t>´ 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Czech Republic.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---------------------------</a:t>
            </a:r>
          </a:p>
          <a:p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a girl 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b="1" u="sng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.</a:t>
            </a:r>
          </a:p>
          <a:p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 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b="1" u="sng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.</a:t>
            </a:r>
          </a:p>
          <a:p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? </a:t>
            </a:r>
            <a:r>
              <a:rPr lang="cs-CZ" dirty="0" err="1" smtClean="0"/>
              <a:t>Yes,</a:t>
            </a:r>
            <a:r>
              <a:rPr lang="cs-CZ" b="1" u="sng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211960" y="1844824"/>
            <a:ext cx="3672408" cy="3960440"/>
          </a:xfrm>
        </p:spPr>
        <p:txBody>
          <a:bodyPr>
            <a:normAutofit fontScale="92500"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00B0F0"/>
                </a:solidFill>
              </a:rPr>
              <a:t>a boy.</a:t>
            </a:r>
          </a:p>
          <a:p>
            <a:r>
              <a:rPr lang="cs-CZ" b="1" u="sng" dirty="0" smtClean="0">
                <a:solidFill>
                  <a:srgbClr val="00B0F0"/>
                </a:solidFill>
              </a:rPr>
              <a:t>His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Jack.</a:t>
            </a:r>
          </a:p>
          <a:p>
            <a:r>
              <a:rPr lang="cs-CZ" b="1" u="sng" dirty="0" smtClean="0">
                <a:solidFill>
                  <a:srgbClr val="00B0F0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thirteen</a:t>
            </a:r>
            <a:r>
              <a:rPr lang="cs-CZ" dirty="0" smtClean="0"/>
              <a:t>.</a:t>
            </a:r>
          </a:p>
          <a:p>
            <a:r>
              <a:rPr lang="cs-CZ" b="1" u="sng" dirty="0" smtClean="0">
                <a:solidFill>
                  <a:srgbClr val="00B0F0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</a:p>
          <a:p>
            <a:r>
              <a:rPr lang="cs-CZ" b="1" u="sng" dirty="0" smtClean="0">
                <a:solidFill>
                  <a:srgbClr val="00B0F0"/>
                </a:solidFill>
              </a:rPr>
              <a:t>He</a:t>
            </a:r>
            <a:r>
              <a:rPr lang="cs-CZ" b="1" u="sng" dirty="0" smtClean="0">
                <a:solidFill>
                  <a:srgbClr val="00B050"/>
                </a:solidFill>
              </a:rPr>
              <a:t>´ 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--------------------------</a:t>
            </a:r>
          </a:p>
          <a:p>
            <a:r>
              <a:rPr lang="cs-CZ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00B0F0"/>
                </a:solidFill>
              </a:rPr>
              <a:t>he</a:t>
            </a:r>
            <a:r>
              <a:rPr lang="cs-CZ" dirty="0" smtClean="0"/>
              <a:t> a boy ? </a:t>
            </a:r>
            <a:r>
              <a:rPr lang="cs-CZ" dirty="0" err="1" smtClean="0"/>
              <a:t>Yes</a:t>
            </a:r>
            <a:r>
              <a:rPr lang="cs-CZ" dirty="0" smtClean="0"/>
              <a:t>,</a:t>
            </a:r>
            <a:r>
              <a:rPr lang="cs-CZ" b="1" u="sng" dirty="0" smtClean="0">
                <a:solidFill>
                  <a:srgbClr val="00B0F0"/>
                </a:solidFill>
              </a:rPr>
              <a:t> he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00B0F0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thirteen</a:t>
            </a:r>
            <a:r>
              <a:rPr lang="cs-CZ" dirty="0" smtClean="0"/>
              <a:t> ?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b="1" u="sng" dirty="0" smtClean="0">
                <a:solidFill>
                  <a:srgbClr val="00B0F0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.</a:t>
            </a:r>
          </a:p>
          <a:p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00B0F0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b="1" u="sng" dirty="0" smtClean="0">
                <a:solidFill>
                  <a:srgbClr val="00B0F0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661"/>
            <a:ext cx="1166374" cy="1745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-1"/>
            <a:ext cx="1368152" cy="2042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2042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build="p" animBg="1"/>
      <p:bldP spid="9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         </a:t>
            </a:r>
            <a:r>
              <a:rPr lang="cs-CZ" sz="5400" dirty="0" err="1" smtClean="0">
                <a:solidFill>
                  <a:srgbClr val="FF0000"/>
                </a:solidFill>
              </a:rPr>
              <a:t>Who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</a:rPr>
              <a:t>is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</a:rPr>
              <a:t>this</a:t>
            </a:r>
            <a:r>
              <a:rPr lang="cs-CZ" sz="5400" dirty="0" smtClean="0">
                <a:solidFill>
                  <a:srgbClr val="FF0000"/>
                </a:solidFill>
              </a:rPr>
              <a:t> ?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96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9600" b="1" u="sng" dirty="0" smtClean="0">
                <a:solidFill>
                  <a:srgbClr val="00B050"/>
                </a:solidFill>
              </a:rPr>
              <a:t> </a:t>
            </a:r>
            <a:r>
              <a:rPr lang="cs-CZ" sz="9600" b="1" u="sng" dirty="0" err="1" smtClean="0"/>
              <a:t>this</a:t>
            </a:r>
            <a:r>
              <a:rPr lang="cs-CZ" sz="9600" dirty="0" smtClean="0"/>
              <a:t> </a:t>
            </a:r>
            <a:r>
              <a:rPr lang="cs-CZ" sz="9600" b="1" u="sng" dirty="0">
                <a:solidFill>
                  <a:srgbClr val="FF0000"/>
                </a:solidFill>
              </a:rPr>
              <a:t>a </a:t>
            </a:r>
            <a:r>
              <a:rPr lang="cs-CZ" sz="9600" b="1" u="sng" dirty="0" smtClean="0">
                <a:solidFill>
                  <a:srgbClr val="FF0000"/>
                </a:solidFill>
              </a:rPr>
              <a:t>girl </a:t>
            </a:r>
            <a:r>
              <a:rPr lang="cs-CZ" sz="9600" b="1" u="sng" dirty="0">
                <a:solidFill>
                  <a:srgbClr val="FF0000"/>
                </a:solidFill>
              </a:rPr>
              <a:t> </a:t>
            </a:r>
            <a:r>
              <a:rPr lang="cs-CZ" sz="9600" b="1" u="sng" dirty="0" smtClean="0">
                <a:solidFill>
                  <a:srgbClr val="FF0000"/>
                </a:solidFill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sz="8000" b="1" dirty="0" smtClean="0"/>
              <a:t>No,</a:t>
            </a:r>
            <a:r>
              <a:rPr lang="cs-CZ" sz="8000" b="1" dirty="0" smtClean="0">
                <a:solidFill>
                  <a:srgbClr val="FF0000"/>
                </a:solidFill>
              </a:rPr>
              <a:t> </a:t>
            </a:r>
            <a:r>
              <a:rPr lang="cs-CZ" sz="8000" b="1" dirty="0" err="1" smtClean="0">
                <a:solidFill>
                  <a:srgbClr val="FF0000"/>
                </a:solidFill>
              </a:rPr>
              <a:t>it</a:t>
            </a:r>
            <a:r>
              <a:rPr lang="cs-CZ" sz="8000" b="1" dirty="0" smtClean="0">
                <a:solidFill>
                  <a:srgbClr val="FF0000"/>
                </a:solidFill>
              </a:rPr>
              <a:t> </a:t>
            </a:r>
            <a:r>
              <a:rPr lang="cs-CZ" sz="8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8000" b="1" u="sng" dirty="0" smtClean="0">
                <a:solidFill>
                  <a:srgbClr val="00B050"/>
                </a:solidFill>
              </a:rPr>
              <a:t> not </a:t>
            </a:r>
            <a:r>
              <a:rPr lang="cs-CZ" sz="9600" b="1" dirty="0" smtClean="0">
                <a:solidFill>
                  <a:srgbClr val="FF0000"/>
                </a:solidFill>
              </a:rPr>
              <a:t>( </a:t>
            </a:r>
            <a:r>
              <a:rPr lang="cs-CZ" sz="9600" b="1" dirty="0" err="1" smtClean="0">
                <a:solidFill>
                  <a:srgbClr val="FF0000"/>
                </a:solidFill>
              </a:rPr>
              <a:t>it</a:t>
            </a:r>
            <a:r>
              <a:rPr lang="cs-CZ" sz="9600" b="1" dirty="0" smtClean="0">
                <a:solidFill>
                  <a:srgbClr val="FF0000"/>
                </a:solidFill>
              </a:rPr>
              <a:t> </a:t>
            </a:r>
            <a:r>
              <a:rPr lang="cs-CZ" sz="9600" b="1" u="sng" dirty="0" err="1" smtClean="0">
                <a:solidFill>
                  <a:srgbClr val="00B050"/>
                </a:solidFill>
              </a:rPr>
              <a:t>isn´t</a:t>
            </a:r>
            <a:r>
              <a:rPr lang="cs-CZ" sz="9600" b="1" dirty="0" smtClean="0">
                <a:solidFill>
                  <a:srgbClr val="FF0000"/>
                </a:solidFill>
              </a:rPr>
              <a:t>)</a:t>
            </a:r>
            <a:r>
              <a:rPr lang="cs-CZ" sz="8000" b="1" dirty="0" smtClean="0">
                <a:solidFill>
                  <a:srgbClr val="FF0000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9600" b="1" dirty="0" err="1" smtClean="0"/>
              <a:t>This</a:t>
            </a:r>
            <a:r>
              <a:rPr lang="cs-CZ" sz="9600" b="1" dirty="0" smtClean="0">
                <a:solidFill>
                  <a:srgbClr val="FF0000"/>
                </a:solidFill>
              </a:rPr>
              <a:t> </a:t>
            </a:r>
            <a:r>
              <a:rPr lang="cs-CZ" sz="96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9600" b="1" dirty="0" smtClean="0">
                <a:solidFill>
                  <a:srgbClr val="FF0000"/>
                </a:solidFill>
              </a:rPr>
              <a:t> </a:t>
            </a:r>
            <a:r>
              <a:rPr lang="cs-CZ" sz="9600" b="1" dirty="0" smtClean="0">
                <a:solidFill>
                  <a:srgbClr val="00B0F0"/>
                </a:solidFill>
              </a:rPr>
              <a:t>a boy.</a:t>
            </a:r>
          </a:p>
          <a:p>
            <a:pPr>
              <a:buFont typeface="Wingdings" pitchFamily="2" charset="2"/>
              <a:buChar char="v"/>
            </a:pPr>
            <a:endParaRPr lang="cs-CZ" sz="9600" b="1" dirty="0" smtClean="0">
              <a:solidFill>
                <a:srgbClr val="00B0F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8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8000" b="1" dirty="0" smtClean="0">
                <a:solidFill>
                  <a:srgbClr val="FF0000"/>
                </a:solidFill>
              </a:rPr>
              <a:t> </a:t>
            </a:r>
            <a:r>
              <a:rPr lang="cs-CZ" sz="8000" dirty="0" smtClean="0"/>
              <a:t> </a:t>
            </a:r>
            <a:r>
              <a:rPr lang="cs-CZ" sz="8000" b="1" u="sng" dirty="0" smtClean="0">
                <a:solidFill>
                  <a:srgbClr val="00B0F0"/>
                </a:solidFill>
              </a:rPr>
              <a:t>his</a:t>
            </a:r>
            <a:r>
              <a:rPr lang="cs-CZ" sz="8000" dirty="0" smtClean="0"/>
              <a:t> </a:t>
            </a:r>
            <a:r>
              <a:rPr lang="cs-CZ" sz="8000" dirty="0" err="1" smtClean="0"/>
              <a:t>name</a:t>
            </a:r>
            <a:r>
              <a:rPr lang="cs-CZ" sz="8000" dirty="0" smtClean="0"/>
              <a:t> Susan?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No, </a:t>
            </a:r>
            <a:r>
              <a:rPr lang="cs-CZ" sz="8000" b="1" u="sng" dirty="0" err="1" smtClean="0">
                <a:solidFill>
                  <a:srgbClr val="FF0000"/>
                </a:solidFill>
              </a:rPr>
              <a:t>it</a:t>
            </a:r>
            <a:r>
              <a:rPr lang="cs-CZ" sz="8000" dirty="0" smtClean="0"/>
              <a:t> </a:t>
            </a:r>
            <a:r>
              <a:rPr lang="cs-CZ" sz="8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8000" b="1" u="sng" dirty="0" smtClean="0">
                <a:solidFill>
                  <a:srgbClr val="00B050"/>
                </a:solidFill>
              </a:rPr>
              <a:t> </a:t>
            </a:r>
            <a:r>
              <a:rPr lang="cs-CZ" sz="8000" dirty="0" smtClean="0"/>
              <a:t>not </a:t>
            </a:r>
            <a:r>
              <a:rPr lang="cs-CZ" sz="9600" b="1" u="sng" dirty="0" smtClean="0">
                <a:solidFill>
                  <a:srgbClr val="FF0000"/>
                </a:solidFill>
              </a:rPr>
              <a:t>( </a:t>
            </a:r>
            <a:r>
              <a:rPr lang="cs-CZ" sz="9600" b="1" u="sng" dirty="0" err="1" smtClean="0">
                <a:solidFill>
                  <a:srgbClr val="FF0000"/>
                </a:solidFill>
              </a:rPr>
              <a:t>it</a:t>
            </a:r>
            <a:r>
              <a:rPr lang="cs-CZ" sz="9600" b="1" u="sng" dirty="0" smtClean="0">
                <a:solidFill>
                  <a:srgbClr val="FF0000"/>
                </a:solidFill>
              </a:rPr>
              <a:t> </a:t>
            </a:r>
            <a:r>
              <a:rPr lang="cs-CZ" sz="9600" b="1" u="sng" dirty="0" err="1" smtClean="0">
                <a:solidFill>
                  <a:srgbClr val="00B050"/>
                </a:solidFill>
              </a:rPr>
              <a:t>isn´t</a:t>
            </a:r>
            <a:r>
              <a:rPr lang="cs-CZ" sz="9600" b="1" dirty="0" smtClean="0">
                <a:solidFill>
                  <a:srgbClr val="FF0000"/>
                </a:solidFill>
              </a:rPr>
              <a:t>).</a:t>
            </a:r>
            <a:r>
              <a:rPr lang="cs-CZ" sz="9600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8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8000" dirty="0" smtClean="0">
                <a:solidFill>
                  <a:srgbClr val="00B0F0"/>
                </a:solidFill>
              </a:rPr>
              <a:t> </a:t>
            </a:r>
            <a:r>
              <a:rPr lang="cs-CZ" sz="8000" b="1" u="sng" dirty="0" smtClean="0">
                <a:solidFill>
                  <a:srgbClr val="00B0F0"/>
                </a:solidFill>
              </a:rPr>
              <a:t>he</a:t>
            </a:r>
            <a:r>
              <a:rPr lang="cs-CZ" sz="8000" dirty="0" smtClean="0"/>
              <a:t> </a:t>
            </a:r>
            <a:r>
              <a:rPr lang="cs-CZ" sz="8000" dirty="0" err="1" smtClean="0"/>
              <a:t>six</a:t>
            </a:r>
            <a:r>
              <a:rPr lang="cs-CZ" sz="8000" dirty="0" smtClean="0"/>
              <a:t> ?</a:t>
            </a:r>
            <a:endParaRPr lang="cs-CZ" sz="8000" dirty="0"/>
          </a:p>
          <a:p>
            <a:pPr>
              <a:buFont typeface="Wingdings" pitchFamily="2" charset="2"/>
              <a:buChar char="v"/>
            </a:pPr>
            <a:r>
              <a:rPr lang="cs-CZ" sz="8000" b="1" dirty="0" smtClean="0">
                <a:solidFill>
                  <a:srgbClr val="00B050"/>
                </a:solidFill>
              </a:rPr>
              <a:t>No</a:t>
            </a:r>
            <a:r>
              <a:rPr lang="cs-CZ" sz="8000" b="1" dirty="0"/>
              <a:t>,</a:t>
            </a:r>
            <a:r>
              <a:rPr lang="cs-CZ" sz="8000" b="1" u="sng" dirty="0" smtClean="0">
                <a:solidFill>
                  <a:srgbClr val="00B0F0"/>
                </a:solidFill>
              </a:rPr>
              <a:t> he</a:t>
            </a:r>
            <a:r>
              <a:rPr lang="cs-CZ" sz="8000" b="1" dirty="0" smtClean="0">
                <a:solidFill>
                  <a:srgbClr val="00B0F0"/>
                </a:solidFill>
              </a:rPr>
              <a:t> </a:t>
            </a:r>
            <a:r>
              <a:rPr lang="cs-CZ" sz="8000" b="1" u="sng" dirty="0" err="1">
                <a:solidFill>
                  <a:srgbClr val="00B050"/>
                </a:solidFill>
              </a:rPr>
              <a:t>is</a:t>
            </a:r>
            <a:r>
              <a:rPr lang="cs-CZ" sz="8000" dirty="0"/>
              <a:t> </a:t>
            </a:r>
            <a:r>
              <a:rPr lang="cs-CZ" sz="8000" dirty="0" smtClean="0"/>
              <a:t>not</a:t>
            </a:r>
            <a:r>
              <a:rPr lang="cs-CZ" sz="8000" dirty="0" smtClean="0">
                <a:solidFill>
                  <a:srgbClr val="00B050"/>
                </a:solidFill>
              </a:rPr>
              <a:t> </a:t>
            </a:r>
            <a:r>
              <a:rPr lang="cs-CZ" sz="9600" dirty="0" smtClean="0">
                <a:solidFill>
                  <a:srgbClr val="FF0000"/>
                </a:solidFill>
              </a:rPr>
              <a:t>(</a:t>
            </a:r>
            <a:r>
              <a:rPr lang="cs-CZ" sz="9600" b="1" u="sng" dirty="0" smtClean="0">
                <a:solidFill>
                  <a:srgbClr val="00B0F0"/>
                </a:solidFill>
              </a:rPr>
              <a:t>he </a:t>
            </a:r>
            <a:r>
              <a:rPr lang="cs-CZ" sz="9600" b="1" u="sng" dirty="0" err="1" smtClean="0">
                <a:solidFill>
                  <a:srgbClr val="00B050"/>
                </a:solidFill>
              </a:rPr>
              <a:t>isn´t</a:t>
            </a:r>
            <a:r>
              <a:rPr lang="cs-CZ" sz="9600" b="1" dirty="0" smtClean="0">
                <a:solidFill>
                  <a:srgbClr val="FF0000"/>
                </a:solidFill>
              </a:rPr>
              <a:t>).</a:t>
            </a:r>
            <a:r>
              <a:rPr lang="cs-CZ" sz="9600" dirty="0" smtClean="0"/>
              <a:t> </a:t>
            </a:r>
            <a:endParaRPr lang="cs-CZ" sz="8000" dirty="0"/>
          </a:p>
          <a:p>
            <a:pPr>
              <a:buFont typeface="Wingdings" pitchFamily="2" charset="2"/>
              <a:buChar char="v"/>
            </a:pPr>
            <a:r>
              <a:rPr lang="cs-CZ" sz="8000" b="1" dirty="0" err="1" smtClean="0">
                <a:solidFill>
                  <a:srgbClr val="00B050"/>
                </a:solidFill>
              </a:rPr>
              <a:t>I</a:t>
            </a:r>
            <a:r>
              <a:rPr lang="cs-CZ" sz="8000" b="1" u="sng" dirty="0" err="1" smtClean="0">
                <a:solidFill>
                  <a:srgbClr val="00B050"/>
                </a:solidFill>
              </a:rPr>
              <a:t>s</a:t>
            </a:r>
            <a:r>
              <a:rPr lang="cs-CZ" sz="8000" dirty="0" smtClean="0"/>
              <a:t> </a:t>
            </a:r>
            <a:r>
              <a:rPr lang="cs-CZ" sz="8000" b="1" dirty="0" smtClean="0">
                <a:solidFill>
                  <a:srgbClr val="00B0F0"/>
                </a:solidFill>
              </a:rPr>
              <a:t>he</a:t>
            </a:r>
            <a:r>
              <a:rPr lang="cs-CZ" sz="8000" dirty="0" smtClean="0"/>
              <a:t> Czech ?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No, </a:t>
            </a:r>
            <a:r>
              <a:rPr lang="cs-CZ" sz="8000" b="1" u="sng" dirty="0" smtClean="0">
                <a:solidFill>
                  <a:srgbClr val="00B0F0"/>
                </a:solidFill>
              </a:rPr>
              <a:t>he</a:t>
            </a:r>
            <a:r>
              <a:rPr lang="cs-CZ" sz="8000" dirty="0" smtClean="0"/>
              <a:t> </a:t>
            </a:r>
            <a:r>
              <a:rPr lang="cs-CZ" sz="8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8000" dirty="0" smtClean="0"/>
              <a:t> not </a:t>
            </a:r>
            <a:r>
              <a:rPr lang="cs-CZ" sz="9600" b="1" dirty="0" smtClean="0">
                <a:solidFill>
                  <a:srgbClr val="FF0000"/>
                </a:solidFill>
              </a:rPr>
              <a:t>(</a:t>
            </a:r>
            <a:r>
              <a:rPr lang="cs-CZ" sz="9600" b="1" u="sng" dirty="0" smtClean="0">
                <a:solidFill>
                  <a:srgbClr val="00B0F0"/>
                </a:solidFill>
              </a:rPr>
              <a:t>he</a:t>
            </a:r>
            <a:r>
              <a:rPr lang="cs-CZ" sz="9600" dirty="0" smtClean="0"/>
              <a:t> </a:t>
            </a:r>
            <a:r>
              <a:rPr lang="cs-CZ" sz="9600" b="1" u="sng" dirty="0" err="1" smtClean="0">
                <a:solidFill>
                  <a:srgbClr val="00B050"/>
                </a:solidFill>
              </a:rPr>
              <a:t>isn´t</a:t>
            </a:r>
            <a:r>
              <a:rPr lang="cs-CZ" sz="9600" b="1" dirty="0" smtClean="0">
                <a:solidFill>
                  <a:srgbClr val="FF0000"/>
                </a:solidFill>
              </a:rPr>
              <a:t>).</a:t>
            </a:r>
          </a:p>
          <a:p>
            <a:pPr>
              <a:buFont typeface="Wingdings" pitchFamily="2" charset="2"/>
              <a:buChar char="v"/>
            </a:pPr>
            <a:r>
              <a:rPr lang="cs-CZ" sz="8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8000" b="1" u="sng" dirty="0" smtClean="0">
                <a:solidFill>
                  <a:srgbClr val="00B050"/>
                </a:solidFill>
              </a:rPr>
              <a:t> </a:t>
            </a:r>
            <a:r>
              <a:rPr lang="cs-CZ" sz="8000" dirty="0" smtClean="0">
                <a:solidFill>
                  <a:srgbClr val="00B050"/>
                </a:solidFill>
              </a:rPr>
              <a:t> </a:t>
            </a:r>
            <a:r>
              <a:rPr lang="cs-CZ" sz="8000" b="1" u="sng" dirty="0" smtClean="0">
                <a:solidFill>
                  <a:srgbClr val="00B0F0"/>
                </a:solidFill>
              </a:rPr>
              <a:t>he</a:t>
            </a:r>
            <a:r>
              <a:rPr lang="cs-CZ" sz="8000" dirty="0" smtClean="0">
                <a:solidFill>
                  <a:srgbClr val="00B050"/>
                </a:solidFill>
              </a:rPr>
              <a:t> </a:t>
            </a:r>
            <a:r>
              <a:rPr lang="cs-CZ" sz="8000" dirty="0" err="1" smtClean="0"/>
              <a:t>from</a:t>
            </a:r>
            <a:r>
              <a:rPr lang="cs-CZ" sz="8000" dirty="0" smtClean="0"/>
              <a:t> </a:t>
            </a:r>
            <a:r>
              <a:rPr lang="cs-CZ" sz="8000" dirty="0" err="1"/>
              <a:t>the</a:t>
            </a:r>
            <a:r>
              <a:rPr lang="cs-CZ" sz="8000" dirty="0"/>
              <a:t> Czech </a:t>
            </a:r>
            <a:r>
              <a:rPr lang="cs-CZ" sz="8000" dirty="0" smtClean="0"/>
              <a:t>Republic ?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No, </a:t>
            </a:r>
            <a:r>
              <a:rPr lang="cs-CZ" sz="8000" u="sng" dirty="0" smtClean="0">
                <a:solidFill>
                  <a:srgbClr val="00B0F0"/>
                </a:solidFill>
              </a:rPr>
              <a:t>he</a:t>
            </a:r>
            <a:r>
              <a:rPr lang="cs-CZ" sz="8000" dirty="0" smtClean="0"/>
              <a:t> </a:t>
            </a:r>
            <a:r>
              <a:rPr lang="cs-CZ" sz="8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8000" dirty="0" smtClean="0"/>
              <a:t> not </a:t>
            </a:r>
            <a:r>
              <a:rPr lang="cs-CZ" sz="9600" b="1" dirty="0" smtClean="0">
                <a:solidFill>
                  <a:srgbClr val="FF0000"/>
                </a:solidFill>
              </a:rPr>
              <a:t>(</a:t>
            </a:r>
            <a:r>
              <a:rPr lang="cs-CZ" sz="9600" b="1" u="sng" dirty="0" smtClean="0">
                <a:solidFill>
                  <a:srgbClr val="00B0F0"/>
                </a:solidFill>
              </a:rPr>
              <a:t>he</a:t>
            </a:r>
            <a:r>
              <a:rPr lang="cs-CZ" sz="9600" dirty="0" smtClean="0"/>
              <a:t> </a:t>
            </a:r>
            <a:r>
              <a:rPr lang="cs-CZ" sz="9600" b="1" u="sng" dirty="0" err="1" smtClean="0">
                <a:solidFill>
                  <a:srgbClr val="00B050"/>
                </a:solidFill>
              </a:rPr>
              <a:t>isn´</a:t>
            </a:r>
            <a:r>
              <a:rPr lang="cs-CZ" sz="9600" dirty="0" err="1" smtClean="0"/>
              <a:t>t</a:t>
            </a:r>
            <a:r>
              <a:rPr lang="cs-CZ" sz="9600" b="1" dirty="0" smtClean="0">
                <a:solidFill>
                  <a:srgbClr val="FF0000"/>
                </a:solidFill>
              </a:rPr>
              <a:t>).</a:t>
            </a:r>
          </a:p>
          <a:p>
            <a:pPr>
              <a:buFont typeface="Wingdings" pitchFamily="2" charset="2"/>
              <a:buChar char="v"/>
            </a:pPr>
            <a:endParaRPr lang="cs-CZ" sz="9600" dirty="0"/>
          </a:p>
          <a:p>
            <a:pPr>
              <a:buFont typeface="Wingdings" pitchFamily="2" charset="2"/>
              <a:buChar char="v"/>
            </a:pPr>
            <a:endParaRPr lang="cs-CZ" sz="9600" dirty="0" smtClean="0"/>
          </a:p>
          <a:p>
            <a:endParaRPr lang="cs-CZ" sz="7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78808" y="1484785"/>
            <a:ext cx="3993592" cy="4680519"/>
          </a:xfrm>
        </p:spPr>
        <p:txBody>
          <a:bodyPr>
            <a:noAutofit/>
          </a:bodyPr>
          <a:lstStyle/>
          <a:p>
            <a:r>
              <a:rPr lang="cs-CZ" sz="24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2400" b="1" u="sng" dirty="0" smtClean="0">
                <a:solidFill>
                  <a:srgbClr val="00B0F0"/>
                </a:solidFill>
              </a:rPr>
              <a:t> </a:t>
            </a:r>
            <a:r>
              <a:rPr lang="cs-CZ" sz="2400" b="1" u="sng" dirty="0" err="1" smtClean="0"/>
              <a:t>this</a:t>
            </a:r>
            <a:r>
              <a:rPr lang="cs-CZ" sz="2400" b="1" u="sng" dirty="0" smtClean="0">
                <a:solidFill>
                  <a:srgbClr val="00B0F0"/>
                </a:solidFill>
              </a:rPr>
              <a:t> a boy ?</a:t>
            </a:r>
          </a:p>
          <a:p>
            <a:r>
              <a:rPr lang="cs-CZ" sz="2000" b="1" u="sng" dirty="0" smtClean="0"/>
              <a:t>No, </a:t>
            </a:r>
            <a:r>
              <a:rPr lang="cs-CZ" sz="2000" b="1" u="sng" dirty="0" err="1" smtClean="0">
                <a:solidFill>
                  <a:srgbClr val="00B0F0"/>
                </a:solidFill>
              </a:rPr>
              <a:t>it</a:t>
            </a:r>
            <a:r>
              <a:rPr lang="cs-CZ" sz="2000" b="1" u="sng" dirty="0" smtClean="0">
                <a:solidFill>
                  <a:srgbClr val="00B0F0"/>
                </a:solidFill>
              </a:rPr>
              <a:t> </a:t>
            </a:r>
            <a:r>
              <a:rPr lang="cs-CZ" sz="2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2000" b="1" u="sng" dirty="0" smtClean="0">
                <a:solidFill>
                  <a:srgbClr val="00B050"/>
                </a:solidFill>
              </a:rPr>
              <a:t> not </a:t>
            </a:r>
            <a:r>
              <a:rPr lang="cs-CZ" sz="2000" b="1" u="sng" dirty="0" smtClean="0">
                <a:solidFill>
                  <a:srgbClr val="00B0F0"/>
                </a:solidFill>
              </a:rPr>
              <a:t>(</a:t>
            </a:r>
            <a:r>
              <a:rPr lang="cs-CZ" sz="2000" b="1" u="sng" dirty="0" err="1" smtClean="0">
                <a:solidFill>
                  <a:srgbClr val="00B0F0"/>
                </a:solidFill>
              </a:rPr>
              <a:t>it</a:t>
            </a:r>
            <a:r>
              <a:rPr lang="cs-CZ" sz="2000" b="1" u="sng" dirty="0" smtClean="0">
                <a:solidFill>
                  <a:srgbClr val="00B0F0"/>
                </a:solidFill>
              </a:rPr>
              <a:t>  </a:t>
            </a:r>
            <a:r>
              <a:rPr lang="cs-CZ" sz="2000" b="1" u="sng" dirty="0" err="1" smtClean="0">
                <a:solidFill>
                  <a:srgbClr val="00B050"/>
                </a:solidFill>
              </a:rPr>
              <a:t>isn´t</a:t>
            </a:r>
            <a:r>
              <a:rPr lang="cs-CZ" sz="2000" b="1" u="sng" dirty="0" smtClean="0">
                <a:solidFill>
                  <a:srgbClr val="00B0F0"/>
                </a:solidFill>
              </a:rPr>
              <a:t>)</a:t>
            </a:r>
          </a:p>
          <a:p>
            <a:r>
              <a:rPr lang="cs-CZ" sz="2000" b="1" u="sng" dirty="0" err="1" smtClean="0"/>
              <a:t>This</a:t>
            </a:r>
            <a:r>
              <a:rPr lang="cs-CZ" sz="2000" b="1" u="sng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smtClean="0">
                <a:solidFill>
                  <a:srgbClr val="FF0000"/>
                </a:solidFill>
              </a:rPr>
              <a:t>a girl</a:t>
            </a:r>
          </a:p>
          <a:p>
            <a:r>
              <a:rPr lang="cs-CZ" sz="2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 her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Jack ?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No, </a:t>
            </a:r>
            <a:r>
              <a:rPr lang="cs-CZ" sz="2000" b="1" u="sng" dirty="0" err="1" smtClean="0">
                <a:solidFill>
                  <a:srgbClr val="FF0000"/>
                </a:solidFill>
              </a:rPr>
              <a:t>it</a:t>
            </a:r>
            <a:r>
              <a:rPr lang="cs-CZ" sz="2000" dirty="0" smtClean="0"/>
              <a:t> </a:t>
            </a:r>
            <a:r>
              <a:rPr lang="cs-CZ" sz="2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2000" dirty="0" smtClean="0"/>
              <a:t> not </a:t>
            </a:r>
            <a:r>
              <a:rPr lang="cs-CZ" sz="2400" dirty="0" smtClean="0">
                <a:solidFill>
                  <a:srgbClr val="FF0000"/>
                </a:solidFill>
              </a:rPr>
              <a:t>(</a:t>
            </a:r>
            <a:r>
              <a:rPr lang="cs-CZ" sz="2400" b="1" u="sng" dirty="0" err="1" smtClean="0">
                <a:solidFill>
                  <a:srgbClr val="FF0000"/>
                </a:solidFill>
              </a:rPr>
              <a:t>it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isn´t</a:t>
            </a:r>
            <a:r>
              <a:rPr lang="cs-CZ" sz="2400" dirty="0" smtClean="0">
                <a:solidFill>
                  <a:srgbClr val="FF0000"/>
                </a:solidFill>
              </a:rPr>
              <a:t>).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000" dirty="0" err="1" smtClean="0"/>
              <a:t>I</a:t>
            </a:r>
            <a:r>
              <a:rPr lang="cs-CZ" sz="2000" b="1" u="sng" dirty="0" err="1" smtClean="0">
                <a:solidFill>
                  <a:srgbClr val="00B050"/>
                </a:solidFill>
              </a:rPr>
              <a:t>s</a:t>
            </a:r>
            <a:r>
              <a:rPr lang="cs-CZ" sz="2000" dirty="0" smtClean="0"/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thirteen</a:t>
            </a:r>
            <a:r>
              <a:rPr lang="cs-CZ" sz="2000" dirty="0"/>
              <a:t> 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No,</a:t>
            </a:r>
            <a:r>
              <a:rPr lang="cs-CZ" sz="2000" b="1" u="sng" dirty="0" err="1" smtClean="0">
                <a:solidFill>
                  <a:srgbClr val="FF0000"/>
                </a:solidFill>
              </a:rPr>
              <a:t>she</a:t>
            </a:r>
            <a:r>
              <a:rPr lang="cs-CZ" sz="2000" dirty="0" smtClean="0"/>
              <a:t> </a:t>
            </a:r>
            <a:r>
              <a:rPr lang="cs-CZ" sz="2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2000" dirty="0" smtClean="0"/>
              <a:t> not </a:t>
            </a:r>
            <a:r>
              <a:rPr lang="cs-CZ" sz="2400" b="1" dirty="0" smtClean="0">
                <a:solidFill>
                  <a:srgbClr val="FF0000"/>
                </a:solidFill>
              </a:rPr>
              <a:t>(</a:t>
            </a:r>
            <a:r>
              <a:rPr lang="cs-CZ" sz="2400" b="1" u="sng" dirty="0" err="1" smtClean="0">
                <a:solidFill>
                  <a:srgbClr val="FF0000"/>
                </a:solidFill>
              </a:rPr>
              <a:t>she</a:t>
            </a:r>
            <a:r>
              <a:rPr lang="cs-CZ" sz="2400" dirty="0" smtClean="0"/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isn´t</a:t>
            </a:r>
            <a:r>
              <a:rPr lang="cs-CZ" sz="2400" b="1" dirty="0" smtClean="0">
                <a:solidFill>
                  <a:srgbClr val="FF0000"/>
                </a:solidFill>
              </a:rPr>
              <a:t>).</a:t>
            </a:r>
            <a:r>
              <a:rPr lang="cs-CZ" sz="2000" dirty="0" smtClean="0"/>
              <a:t> </a:t>
            </a:r>
          </a:p>
          <a:p>
            <a:r>
              <a:rPr lang="cs-CZ" sz="2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2000" dirty="0" smtClean="0"/>
              <a:t> </a:t>
            </a:r>
            <a:r>
              <a:rPr lang="cs-CZ" sz="2000" b="1" u="sng" dirty="0" err="1" smtClean="0">
                <a:solidFill>
                  <a:srgbClr val="FF0000"/>
                </a:solidFill>
              </a:rPr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 ?</a:t>
            </a:r>
          </a:p>
          <a:p>
            <a:r>
              <a:rPr lang="cs-CZ" sz="2000" dirty="0" smtClean="0"/>
              <a:t>No, </a:t>
            </a:r>
            <a:r>
              <a:rPr lang="cs-CZ" sz="2000" b="1" u="sng" dirty="0" err="1" smtClean="0">
                <a:solidFill>
                  <a:srgbClr val="FF0000"/>
                </a:solidFill>
              </a:rPr>
              <a:t>she</a:t>
            </a:r>
            <a:r>
              <a:rPr lang="cs-CZ" sz="2000" dirty="0" smtClean="0"/>
              <a:t> </a:t>
            </a:r>
            <a:r>
              <a:rPr lang="cs-CZ" sz="2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2000" b="1" u="sng" dirty="0" smtClean="0">
                <a:solidFill>
                  <a:srgbClr val="00B050"/>
                </a:solidFill>
              </a:rPr>
              <a:t> </a:t>
            </a:r>
            <a:r>
              <a:rPr lang="cs-CZ" sz="2000" dirty="0" smtClean="0"/>
              <a:t>not </a:t>
            </a:r>
            <a:r>
              <a:rPr lang="cs-CZ" sz="2400" b="1" dirty="0" smtClean="0">
                <a:solidFill>
                  <a:srgbClr val="FF0000"/>
                </a:solidFill>
              </a:rPr>
              <a:t>(</a:t>
            </a:r>
            <a:r>
              <a:rPr lang="cs-CZ" sz="2400" b="1" u="sng" dirty="0" err="1" smtClean="0">
                <a:solidFill>
                  <a:srgbClr val="FF0000"/>
                </a:solidFill>
              </a:rPr>
              <a:t>she</a:t>
            </a:r>
            <a:r>
              <a:rPr lang="cs-CZ" sz="2400" dirty="0" smtClean="0"/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isn´t</a:t>
            </a:r>
            <a:r>
              <a:rPr lang="cs-CZ" sz="2400" b="1" dirty="0" smtClean="0">
                <a:solidFill>
                  <a:srgbClr val="FF0000"/>
                </a:solidFill>
              </a:rPr>
              <a:t>).</a:t>
            </a:r>
          </a:p>
          <a:p>
            <a:r>
              <a:rPr lang="cs-CZ" sz="2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2000" dirty="0" smtClean="0"/>
              <a:t> </a:t>
            </a:r>
            <a:r>
              <a:rPr lang="cs-CZ" sz="2000" b="1" u="sng" dirty="0" err="1" smtClean="0">
                <a:solidFill>
                  <a:srgbClr val="FF0000"/>
                </a:solidFill>
              </a:rPr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Great </a:t>
            </a:r>
            <a:r>
              <a:rPr lang="cs-CZ" sz="2000" dirty="0" err="1" smtClean="0"/>
              <a:t>Britain</a:t>
            </a:r>
            <a:r>
              <a:rPr lang="cs-CZ" sz="2000" dirty="0" smtClean="0"/>
              <a:t> ?</a:t>
            </a:r>
          </a:p>
          <a:p>
            <a:r>
              <a:rPr lang="cs-CZ" sz="2000" dirty="0" smtClean="0"/>
              <a:t>No, </a:t>
            </a:r>
            <a:r>
              <a:rPr lang="cs-CZ" sz="2000" b="1" u="sng" dirty="0" err="1" smtClean="0">
                <a:solidFill>
                  <a:srgbClr val="FF0000"/>
                </a:solidFill>
              </a:rPr>
              <a:t>she</a:t>
            </a:r>
            <a:r>
              <a:rPr lang="cs-CZ" sz="2000" dirty="0" smtClean="0"/>
              <a:t> </a:t>
            </a:r>
            <a:r>
              <a:rPr lang="cs-CZ" sz="2000" b="1" u="sng" dirty="0" err="1" smtClean="0">
                <a:solidFill>
                  <a:srgbClr val="00B050"/>
                </a:solidFill>
              </a:rPr>
              <a:t>is</a:t>
            </a:r>
            <a:r>
              <a:rPr lang="cs-CZ" sz="2000" b="1" u="sng" dirty="0" smtClean="0">
                <a:solidFill>
                  <a:srgbClr val="00B050"/>
                </a:solidFill>
              </a:rPr>
              <a:t> </a:t>
            </a:r>
            <a:r>
              <a:rPr lang="cs-CZ" sz="2000" dirty="0" smtClean="0"/>
              <a:t>not </a:t>
            </a:r>
            <a:r>
              <a:rPr lang="cs-CZ" sz="2400" b="1" dirty="0" smtClean="0">
                <a:solidFill>
                  <a:srgbClr val="FF0000"/>
                </a:solidFill>
              </a:rPr>
              <a:t>(</a:t>
            </a:r>
            <a:r>
              <a:rPr lang="cs-CZ" sz="2400" b="1" u="sng" dirty="0" err="1" smtClean="0">
                <a:solidFill>
                  <a:srgbClr val="FF0000"/>
                </a:solidFill>
              </a:rPr>
              <a:t>sh</a:t>
            </a:r>
            <a:r>
              <a:rPr lang="cs-CZ" sz="2400" b="1" dirty="0" err="1" smtClean="0">
                <a:solidFill>
                  <a:srgbClr val="FF0000"/>
                </a:solidFill>
              </a:rPr>
              <a:t>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isn´t</a:t>
            </a:r>
            <a:r>
              <a:rPr lang="cs-CZ" sz="2400" b="1" dirty="0" smtClean="0">
                <a:solidFill>
                  <a:srgbClr val="FF0000"/>
                </a:solidFill>
              </a:rPr>
              <a:t>).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sz="20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4294967295"/>
          </p:nvPr>
        </p:nvSpPr>
        <p:spPr>
          <a:xfrm>
            <a:off x="4355976" y="6165304"/>
            <a:ext cx="3528392" cy="45720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rgbClr val="FF0000"/>
                </a:solidFill>
              </a:rPr>
              <a:t>She</a:t>
            </a:r>
            <a:r>
              <a:rPr lang="cs-CZ" sz="2400" b="1" u="sng" dirty="0" smtClean="0">
                <a:solidFill>
                  <a:srgbClr val="FF0000"/>
                </a:solidFill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</a:rPr>
              <a:t>is</a:t>
            </a:r>
            <a:r>
              <a:rPr lang="cs-CZ" sz="2400" b="1" u="sng" dirty="0" smtClean="0">
                <a:solidFill>
                  <a:srgbClr val="FF0000"/>
                </a:solidFill>
              </a:rPr>
              <a:t> not = </a:t>
            </a:r>
            <a:r>
              <a:rPr lang="cs-CZ" sz="2400" b="1" u="sng" dirty="0" err="1" smtClean="0">
                <a:solidFill>
                  <a:srgbClr val="FF0000"/>
                </a:solidFill>
              </a:rPr>
              <a:t>She</a:t>
            </a:r>
            <a:r>
              <a:rPr lang="cs-CZ" sz="2400" b="1" u="sng" dirty="0" smtClean="0">
                <a:solidFill>
                  <a:srgbClr val="FF0000"/>
                </a:solidFill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</a:rPr>
              <a:t>isn´t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4294967295"/>
          </p:nvPr>
        </p:nvSpPr>
        <p:spPr>
          <a:xfrm>
            <a:off x="539552" y="6165304"/>
            <a:ext cx="3519488" cy="457200"/>
          </a:xfrm>
          <a:solidFill>
            <a:srgbClr val="FFFF00"/>
          </a:solidFill>
        </p:spPr>
        <p:txBody>
          <a:bodyPr>
            <a:normAutofit fontScale="92500"/>
          </a:bodyPr>
          <a:lstStyle/>
          <a:p>
            <a:r>
              <a:rPr lang="cs-CZ" b="1" u="sng" dirty="0" smtClean="0">
                <a:solidFill>
                  <a:srgbClr val="00B0F0"/>
                </a:solidFill>
              </a:rPr>
              <a:t>He </a:t>
            </a:r>
            <a:r>
              <a:rPr lang="cs-CZ" b="1" u="sng" dirty="0" err="1" smtClean="0">
                <a:solidFill>
                  <a:srgbClr val="00B0F0"/>
                </a:solidFill>
              </a:rPr>
              <a:t>is</a:t>
            </a:r>
            <a:r>
              <a:rPr lang="cs-CZ" b="1" u="sng" dirty="0" smtClean="0">
                <a:solidFill>
                  <a:srgbClr val="00B0F0"/>
                </a:solidFill>
              </a:rPr>
              <a:t> not = He </a:t>
            </a:r>
            <a:r>
              <a:rPr lang="cs-CZ" b="1" u="sng" dirty="0" err="1" smtClean="0">
                <a:solidFill>
                  <a:srgbClr val="00B0F0"/>
                </a:solidFill>
              </a:rPr>
              <a:t>isn´t</a:t>
            </a:r>
            <a:r>
              <a:rPr lang="cs-CZ" b="1" u="sng" dirty="0" smtClean="0">
                <a:solidFill>
                  <a:srgbClr val="00B0F0"/>
                </a:solidFill>
              </a:rPr>
              <a:t>.</a:t>
            </a:r>
            <a:endParaRPr lang="cs-CZ" b="1" u="sng" dirty="0">
              <a:solidFill>
                <a:srgbClr val="00B0F0"/>
              </a:solidFill>
            </a:endParaRPr>
          </a:p>
        </p:txBody>
      </p:sp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7" y="-35070"/>
            <a:ext cx="1296144" cy="1658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667" y="10116"/>
            <a:ext cx="1440160" cy="1930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630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build="p" animBg="1"/>
      <p:bldP spid="9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     </a:t>
            </a:r>
            <a:r>
              <a:rPr lang="cs-CZ" dirty="0" err="1" smtClean="0">
                <a:solidFill>
                  <a:srgbClr val="FFFF00"/>
                </a:solidFill>
              </a:rPr>
              <a:t>Who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am</a:t>
            </a:r>
            <a:r>
              <a:rPr lang="cs-CZ" dirty="0" smtClean="0">
                <a:solidFill>
                  <a:srgbClr val="FFFF00"/>
                </a:solidFill>
              </a:rPr>
              <a:t> I ? </a:t>
            </a:r>
            <a:r>
              <a:rPr lang="cs-CZ" dirty="0" err="1" smtClean="0">
                <a:solidFill>
                  <a:srgbClr val="FFFF00"/>
                </a:solidFill>
              </a:rPr>
              <a:t>Read</a:t>
            </a:r>
            <a:r>
              <a:rPr lang="cs-CZ" dirty="0" smtClean="0">
                <a:solidFill>
                  <a:srgbClr val="FFFF00"/>
                </a:solidFill>
              </a:rPr>
              <a:t> and </a:t>
            </a:r>
            <a:r>
              <a:rPr lang="cs-CZ" dirty="0" err="1" smtClean="0">
                <a:solidFill>
                  <a:srgbClr val="FFFF00"/>
                </a:solidFill>
              </a:rPr>
              <a:t>speak</a:t>
            </a:r>
            <a:r>
              <a:rPr lang="cs-CZ" dirty="0" smtClean="0">
                <a:solidFill>
                  <a:srgbClr val="FFFF00"/>
                </a:solidFill>
              </a:rPr>
              <a:t>  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                </a:t>
            </a:r>
            <a:r>
              <a:rPr lang="cs-CZ" dirty="0" err="1" smtClean="0">
                <a:solidFill>
                  <a:srgbClr val="FFFF00"/>
                </a:solidFill>
              </a:rPr>
              <a:t>about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you</a:t>
            </a:r>
            <a:r>
              <a:rPr lang="cs-CZ" dirty="0" smtClean="0">
                <a:solidFill>
                  <a:srgbClr val="FFFF00"/>
                </a:solidFill>
              </a:rPr>
              <a:t>.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subTitle" idx="1"/>
          </p:nvPr>
        </p:nvSpPr>
        <p:spPr>
          <a:xfrm>
            <a:off x="3059832" y="3501008"/>
            <a:ext cx="5544616" cy="3057488"/>
          </a:xfrm>
        </p:spPr>
        <p:txBody>
          <a:bodyPr>
            <a:noAutofit/>
          </a:bodyPr>
          <a:lstStyle/>
          <a:p>
            <a:pPr algn="just"/>
            <a:r>
              <a:rPr lang="cs-CZ" sz="2400" dirty="0" smtClean="0"/>
              <a:t>Hello </a:t>
            </a:r>
            <a:r>
              <a:rPr lang="cs-CZ" sz="2400" dirty="0" err="1" smtClean="0"/>
              <a:t>again.That´s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. My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Peter Green. I´ m </a:t>
            </a:r>
            <a:r>
              <a:rPr lang="cs-CZ" sz="2400" dirty="0" err="1" smtClean="0"/>
              <a:t>fourteen</a:t>
            </a:r>
            <a:r>
              <a:rPr lang="cs-CZ" sz="2400" dirty="0" smtClean="0"/>
              <a:t> </a:t>
            </a:r>
            <a:r>
              <a:rPr lang="cs-CZ" sz="2400" dirty="0" err="1" smtClean="0"/>
              <a:t>years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and I´ m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Czech </a:t>
            </a:r>
            <a:r>
              <a:rPr lang="cs-CZ" sz="2400" dirty="0" err="1" smtClean="0"/>
              <a:t>Republic.I´m</a:t>
            </a:r>
            <a:r>
              <a:rPr lang="cs-CZ" sz="2400" dirty="0" smtClean="0"/>
              <a:t> Czech and I  live in Brno. 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brother</a:t>
            </a:r>
            <a:r>
              <a:rPr lang="cs-CZ" sz="2400" dirty="0" smtClean="0"/>
              <a:t>, his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Robby</a:t>
            </a:r>
            <a:r>
              <a:rPr lang="cs-CZ" sz="2400" dirty="0" smtClean="0"/>
              <a:t>  and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sister</a:t>
            </a:r>
            <a:r>
              <a:rPr lang="cs-CZ" sz="2400" dirty="0" smtClean="0"/>
              <a:t>, her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Lucy. </a:t>
            </a:r>
            <a:r>
              <a:rPr lang="cs-CZ" sz="2400" dirty="0" err="1" smtClean="0"/>
              <a:t>Here</a:t>
            </a:r>
            <a:r>
              <a:rPr lang="cs-CZ" sz="2400" dirty="0" smtClean="0"/>
              <a:t>´ s  a </a:t>
            </a:r>
            <a:r>
              <a:rPr lang="cs-CZ" sz="2400" dirty="0" err="1" smtClean="0"/>
              <a:t>photo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and my </a:t>
            </a:r>
            <a:r>
              <a:rPr lang="cs-CZ" sz="2400" dirty="0" err="1" smtClean="0"/>
              <a:t>family</a:t>
            </a:r>
            <a:r>
              <a:rPr lang="cs-CZ" sz="2400" dirty="0" smtClean="0"/>
              <a:t>.</a:t>
            </a:r>
          </a:p>
          <a:p>
            <a:pPr algn="just"/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 </a:t>
            </a:r>
            <a:r>
              <a:rPr lang="cs-CZ" sz="2400" dirty="0" err="1" smtClean="0"/>
              <a:t>books</a:t>
            </a:r>
            <a:r>
              <a:rPr lang="cs-CZ" sz="2400" dirty="0" smtClean="0"/>
              <a:t>,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football</a:t>
            </a:r>
            <a:r>
              <a:rPr lang="cs-CZ" sz="2400" dirty="0" smtClean="0"/>
              <a:t> and </a:t>
            </a:r>
            <a:r>
              <a:rPr lang="cs-CZ" sz="2400" dirty="0" err="1" smtClean="0"/>
              <a:t>learning</a:t>
            </a:r>
            <a:r>
              <a:rPr lang="cs-CZ" sz="2400" dirty="0" smtClean="0"/>
              <a:t> 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.  </a:t>
            </a:r>
          </a:p>
          <a:p>
            <a:r>
              <a:rPr lang="cs-CZ" sz="2400" dirty="0" smtClean="0"/>
              <a:t>    </a:t>
            </a:r>
          </a:p>
          <a:p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635896" y="2967335"/>
            <a:ext cx="32221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22" y="116632"/>
            <a:ext cx="2238189" cy="1675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1036" y="1837149"/>
            <a:ext cx="1291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I </a:t>
            </a:r>
            <a:r>
              <a:rPr lang="cs-CZ" b="1" dirty="0" err="1" smtClean="0">
                <a:solidFill>
                  <a:srgbClr val="FF0000"/>
                </a:solidFill>
              </a:rPr>
              <a:t>am</a:t>
            </a:r>
            <a:r>
              <a:rPr lang="cs-CZ" b="1" dirty="0" smtClean="0">
                <a:solidFill>
                  <a:srgbClr val="FF0000"/>
                </a:solidFill>
              </a:rPr>
              <a:t> Peter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1004" y="3886098"/>
            <a:ext cx="1600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Robby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551" y="4339048"/>
            <a:ext cx="1701343" cy="2050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64870" y="6488668"/>
            <a:ext cx="1443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Lucy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550" y="2158226"/>
            <a:ext cx="1701343" cy="1766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473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/>
      <p:bldP spid="8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1835" y="332656"/>
            <a:ext cx="7239000" cy="804704"/>
          </a:xfrm>
          <a:solidFill>
            <a:schemeClr val="bg2">
              <a:lumMod val="75000"/>
            </a:schemeClr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Peter´s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family</a:t>
            </a:r>
            <a:r>
              <a:rPr lang="cs-CZ" dirty="0">
                <a:solidFill>
                  <a:srgbClr val="FF0000"/>
                </a:solidFill>
              </a:rPr>
              <a:t> and </a:t>
            </a:r>
            <a:r>
              <a:rPr lang="cs-CZ" dirty="0" err="1">
                <a:solidFill>
                  <a:srgbClr val="FF0000"/>
                </a:solidFill>
              </a:rPr>
              <a:t>friends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2110947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96552" y="1340768"/>
            <a:ext cx="5299849" cy="1477328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These are my </a:t>
            </a:r>
            <a:r>
              <a:rPr lang="cs-CZ" b="1" dirty="0" err="1" smtClean="0">
                <a:solidFill>
                  <a:srgbClr val="FF0000"/>
                </a:solidFill>
              </a:rPr>
              <a:t>parents</a:t>
            </a:r>
            <a:r>
              <a:rPr lang="cs-CZ" dirty="0" smtClean="0"/>
              <a:t>. </a:t>
            </a:r>
            <a:r>
              <a:rPr lang="cs-CZ" b="1" dirty="0" err="1" smtClean="0">
                <a:solidFill>
                  <a:srgbClr val="FF0000"/>
                </a:solidFill>
              </a:rPr>
              <a:t>Mum</a:t>
            </a:r>
            <a:r>
              <a:rPr lang="cs-CZ" dirty="0" err="1" smtClean="0"/>
              <a:t>´s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Jane. 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37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shop</a:t>
            </a:r>
            <a:r>
              <a:rPr lang="cs-CZ" dirty="0" smtClean="0"/>
              <a:t> </a:t>
            </a:r>
            <a:r>
              <a:rPr lang="cs-CZ" dirty="0" err="1" smtClean="0"/>
              <a:t>assistant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b="1" dirty="0" err="1" smtClean="0">
                <a:solidFill>
                  <a:srgbClr val="FF0000"/>
                </a:solidFill>
              </a:rPr>
              <a:t>dad</a:t>
            </a:r>
            <a:r>
              <a:rPr lang="cs-CZ" dirty="0" err="1" smtClean="0"/>
              <a:t>´s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John. He </a:t>
            </a:r>
            <a:r>
              <a:rPr lang="cs-CZ" dirty="0" err="1" smtClean="0"/>
              <a:t>is</a:t>
            </a:r>
            <a:r>
              <a:rPr lang="cs-CZ" dirty="0" smtClean="0"/>
              <a:t> 39 and he </a:t>
            </a:r>
            <a:r>
              <a:rPr lang="cs-CZ" dirty="0" err="1" smtClean="0"/>
              <a:t>works</a:t>
            </a:r>
            <a:r>
              <a:rPr lang="cs-CZ" dirty="0" smtClean="0"/>
              <a:t> as </a:t>
            </a:r>
          </a:p>
          <a:p>
            <a:r>
              <a:rPr lang="cs-CZ" dirty="0"/>
              <a:t>a</a:t>
            </a:r>
            <a:r>
              <a:rPr lang="cs-CZ" dirty="0" smtClean="0"/>
              <a:t> taxi driver.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356992"/>
            <a:ext cx="2696707" cy="120032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b="1" dirty="0" err="1" smtClean="0">
                <a:solidFill>
                  <a:srgbClr val="FF0000"/>
                </a:solidFill>
              </a:rPr>
              <a:t>penfriend</a:t>
            </a:r>
            <a:r>
              <a:rPr lang="cs-CZ" dirty="0" smtClean="0"/>
              <a:t>. </a:t>
            </a:r>
          </a:p>
          <a:p>
            <a:r>
              <a:rPr lang="cs-CZ" dirty="0" smtClean="0"/>
              <a:t>His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Jack.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thirteen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1694582" y="4557211"/>
            <a:ext cx="2747868" cy="1200329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and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lives</a:t>
            </a:r>
            <a:r>
              <a:rPr lang="cs-CZ" dirty="0" smtClean="0"/>
              <a:t> in London. 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80073" y="5264472"/>
            <a:ext cx="2345514" cy="1477328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b="1" dirty="0" err="1" smtClean="0">
                <a:solidFill>
                  <a:srgbClr val="FF0000"/>
                </a:solidFill>
              </a:rPr>
              <a:t>brother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His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Robert. 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twelve</a:t>
            </a:r>
            <a:r>
              <a:rPr lang="cs-CZ" dirty="0" smtClean="0"/>
              <a:t> and he </a:t>
            </a:r>
          </a:p>
          <a:p>
            <a:r>
              <a:rPr lang="cs-CZ" dirty="0" err="1"/>
              <a:t>g</a:t>
            </a:r>
            <a:r>
              <a:rPr lang="cs-CZ" dirty="0" err="1" smtClean="0"/>
              <a:t>oes</a:t>
            </a:r>
            <a:r>
              <a:rPr lang="cs-CZ" dirty="0" smtClean="0"/>
              <a:t> to </a:t>
            </a:r>
            <a:r>
              <a:rPr lang="cs-CZ" dirty="0" err="1" smtClean="0"/>
              <a:t>class</a:t>
            </a:r>
            <a:r>
              <a:rPr lang="cs-CZ" dirty="0" smtClean="0"/>
              <a:t>  6B. He</a:t>
            </a:r>
          </a:p>
          <a:p>
            <a:r>
              <a:rPr lang="cs-CZ" dirty="0" err="1" smtClean="0"/>
              <a:t>collects</a:t>
            </a:r>
            <a:r>
              <a:rPr lang="cs-CZ" dirty="0" smtClean="0"/>
              <a:t> comics.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46477" y="2996952"/>
            <a:ext cx="2827121" cy="1477328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sister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. Her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 smtClean="0"/>
          </a:p>
          <a:p>
            <a:r>
              <a:rPr lang="cs-CZ" dirty="0" smtClean="0"/>
              <a:t>Lucy.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class</a:t>
            </a:r>
            <a:r>
              <a:rPr lang="cs-CZ" dirty="0" smtClean="0"/>
              <a:t> 1C.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</a:p>
          <a:p>
            <a:r>
              <a:rPr lang="cs-CZ" dirty="0" err="1"/>
              <a:t>l</a:t>
            </a:r>
            <a:r>
              <a:rPr lang="cs-CZ" dirty="0" err="1" smtClean="0"/>
              <a:t>ikes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159" y="2845937"/>
            <a:ext cx="1502866" cy="173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906" y="4672985"/>
            <a:ext cx="1405657" cy="1990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24828"/>
            <a:ext cx="1387596" cy="2086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3475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64088" y="260648"/>
            <a:ext cx="3429000" cy="2736304"/>
          </a:xfrm>
        </p:spPr>
        <p:txBody>
          <a:bodyPr/>
          <a:lstStyle/>
          <a:p>
            <a:r>
              <a:rPr lang="cs-CZ" dirty="0" err="1" smtClean="0"/>
              <a:t>It´s</a:t>
            </a:r>
            <a:r>
              <a:rPr lang="cs-CZ" dirty="0" smtClean="0"/>
              <a:t> my </a:t>
            </a:r>
            <a:r>
              <a:rPr lang="cs-CZ" dirty="0" err="1" smtClean="0"/>
              <a:t>friend´s</a:t>
            </a:r>
            <a:r>
              <a:rPr lang="cs-CZ" dirty="0" smtClean="0"/>
              <a:t> </a:t>
            </a:r>
            <a:r>
              <a:rPr lang="cs-CZ" dirty="0" err="1" smtClean="0"/>
              <a:t>birthday</a:t>
            </a:r>
            <a:r>
              <a:rPr lang="cs-CZ" dirty="0" smtClean="0"/>
              <a:t> 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64088" y="3140968"/>
            <a:ext cx="3429000" cy="1920240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2000" dirty="0" err="1" smtClean="0"/>
              <a:t>It´s</a:t>
            </a:r>
            <a:r>
              <a:rPr lang="cs-CZ" sz="2000" dirty="0" smtClean="0"/>
              <a:t>  my </a:t>
            </a:r>
            <a:r>
              <a:rPr lang="cs-CZ" sz="2000" dirty="0" err="1" smtClean="0"/>
              <a:t>friend´s</a:t>
            </a:r>
            <a:r>
              <a:rPr lang="cs-CZ" sz="2000" dirty="0" smtClean="0"/>
              <a:t> </a:t>
            </a:r>
            <a:r>
              <a:rPr lang="cs-CZ" sz="2000" dirty="0" err="1"/>
              <a:t>birthday</a:t>
            </a:r>
            <a:r>
              <a:rPr lang="cs-CZ" sz="2000" dirty="0"/>
              <a:t>  </a:t>
            </a:r>
            <a:r>
              <a:rPr lang="cs-CZ" sz="2000" dirty="0" err="1"/>
              <a:t>today</a:t>
            </a:r>
            <a:r>
              <a:rPr lang="cs-CZ" sz="2000" dirty="0"/>
              <a:t>. </a:t>
            </a:r>
            <a:r>
              <a:rPr lang="cs-CZ" sz="2000" dirty="0" err="1"/>
              <a:t>She</a:t>
            </a:r>
            <a:r>
              <a:rPr lang="cs-CZ" sz="2000" dirty="0"/>
              <a:t> </a:t>
            </a:r>
            <a:r>
              <a:rPr lang="cs-CZ" sz="2000" dirty="0" err="1"/>
              <a:t>is</a:t>
            </a:r>
            <a:r>
              <a:rPr lang="cs-CZ" sz="2000" dirty="0"/>
              <a:t> </a:t>
            </a:r>
            <a:r>
              <a:rPr lang="cs-CZ" sz="2000" dirty="0" err="1"/>
              <a:t>three</a:t>
            </a:r>
            <a:r>
              <a:rPr lang="cs-CZ" sz="2000" dirty="0" smtClean="0"/>
              <a:t>. </a:t>
            </a:r>
            <a:r>
              <a:rPr lang="cs-CZ" sz="2000" dirty="0"/>
              <a:t> </a:t>
            </a:r>
            <a:r>
              <a:rPr lang="cs-CZ" sz="2000" dirty="0" err="1" smtClean="0"/>
              <a:t>Here</a:t>
            </a:r>
            <a:r>
              <a:rPr lang="cs-CZ" sz="2000" dirty="0" smtClean="0"/>
              <a:t>  </a:t>
            </a:r>
            <a:r>
              <a:rPr lang="cs-CZ" sz="2000" dirty="0" err="1" smtClean="0"/>
              <a:t>is</a:t>
            </a:r>
            <a:r>
              <a:rPr lang="cs-CZ" sz="2000" dirty="0" smtClean="0"/>
              <a:t>  her </a:t>
            </a:r>
            <a:r>
              <a:rPr lang="cs-CZ" sz="2000" dirty="0" err="1" smtClean="0"/>
              <a:t>birthday</a:t>
            </a:r>
            <a:r>
              <a:rPr lang="cs-CZ" sz="2000" dirty="0" smtClean="0"/>
              <a:t> </a:t>
            </a:r>
            <a:r>
              <a:rPr lang="cs-CZ" sz="2000" dirty="0" err="1" smtClean="0"/>
              <a:t>cake</a:t>
            </a:r>
            <a:r>
              <a:rPr lang="cs-CZ" sz="2000" dirty="0"/>
              <a:t> </a:t>
            </a:r>
            <a:r>
              <a:rPr lang="cs-CZ" sz="2000" dirty="0" smtClean="0"/>
              <a:t>and </a:t>
            </a:r>
            <a:r>
              <a:rPr lang="cs-CZ" sz="2000" dirty="0" err="1" smtClean="0"/>
              <a:t>presents</a:t>
            </a:r>
            <a:r>
              <a:rPr lang="cs-CZ" sz="2000" dirty="0" smtClean="0"/>
              <a:t>  </a:t>
            </a:r>
            <a:r>
              <a:rPr lang="cs-CZ" sz="2000" dirty="0" err="1" smtClean="0"/>
              <a:t>for</a:t>
            </a:r>
            <a:r>
              <a:rPr lang="cs-CZ" sz="2000" dirty="0" smtClean="0"/>
              <a:t>  her. These are her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, </a:t>
            </a:r>
            <a:r>
              <a:rPr lang="cs-CZ" sz="2000" dirty="0" err="1" smtClean="0"/>
              <a:t>too</a:t>
            </a:r>
            <a:r>
              <a:rPr lang="cs-CZ" sz="2000" dirty="0" smtClean="0"/>
              <a:t>.</a:t>
            </a:r>
          </a:p>
          <a:p>
            <a:pPr algn="just"/>
            <a:r>
              <a:rPr lang="cs-CZ" sz="2000" dirty="0" err="1" smtClean="0"/>
              <a:t>They</a:t>
            </a:r>
            <a:r>
              <a:rPr lang="cs-CZ" sz="2000" dirty="0" smtClean="0"/>
              <a:t> are very happy. And 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fun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 b="19"/>
          <a:stretch>
            <a:fillRect/>
          </a:stretch>
        </p:blipFill>
        <p:spPr bwMode="auto">
          <a:xfrm>
            <a:off x="683568" y="1006374"/>
            <a:ext cx="4206240" cy="4206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1324"/>
            <a:ext cx="1677490" cy="2009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773" y="403532"/>
            <a:ext cx="2038362" cy="1384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5085184"/>
            <a:ext cx="2512523" cy="1674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342111"/>
            <a:ext cx="1846857" cy="1417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1541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  <a:solidFill>
            <a:schemeClr val="tx2">
              <a:lumMod val="40000"/>
              <a:lumOff val="60000"/>
            </a:schemeClr>
          </a:solidFill>
          <a:ln w="5715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draw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family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tree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27001" y="1594726"/>
            <a:ext cx="3712950" cy="4642803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err="1" smtClean="0"/>
              <a:t>draw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err="1"/>
              <a:t>Who</a:t>
            </a:r>
            <a:r>
              <a:rPr lang="cs-CZ" dirty="0"/>
              <a:t> are these </a:t>
            </a:r>
            <a:r>
              <a:rPr lang="cs-CZ" dirty="0" err="1"/>
              <a:t>people</a:t>
            </a:r>
            <a:r>
              <a:rPr lang="cs-CZ" dirty="0"/>
              <a:t> ? </a:t>
            </a:r>
            <a:r>
              <a:rPr lang="cs-CZ" dirty="0" err="1" smtClean="0"/>
              <a:t>Guess</a:t>
            </a:r>
            <a:r>
              <a:rPr lang="cs-CZ" dirty="0" smtClean="0"/>
              <a:t>. </a:t>
            </a:r>
            <a:endParaRPr lang="cs-CZ" dirty="0"/>
          </a:p>
          <a:p>
            <a:endParaRPr lang="cs-CZ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117" y="2643786"/>
            <a:ext cx="3939911" cy="371060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/>
        </p:spPr>
      </p:pic>
      <p:sp>
        <p:nvSpPr>
          <p:cNvPr id="10" name="Zaoblený obdélník 9"/>
          <p:cNvSpPr/>
          <p:nvPr/>
        </p:nvSpPr>
        <p:spPr>
          <a:xfrm>
            <a:off x="6020417" y="3538967"/>
            <a:ext cx="914400" cy="2179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757" y="5425396"/>
            <a:ext cx="863750" cy="203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512310"/>
            <a:ext cx="957263" cy="191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154" y="3528330"/>
            <a:ext cx="957263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642" y="5861177"/>
            <a:ext cx="957263" cy="224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056" y="5013176"/>
            <a:ext cx="957263" cy="206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274" y="5842070"/>
            <a:ext cx="957263" cy="224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817" y="4709889"/>
            <a:ext cx="957263" cy="204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898" y="5856239"/>
            <a:ext cx="957263" cy="20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417" y="4703440"/>
            <a:ext cx="826954" cy="23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64" y="1554846"/>
            <a:ext cx="3552131" cy="3612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vál 14"/>
          <p:cNvSpPr/>
          <p:nvPr/>
        </p:nvSpPr>
        <p:spPr>
          <a:xfrm>
            <a:off x="1808055" y="3715318"/>
            <a:ext cx="720080" cy="6123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15" name="Picture 1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665" y="3675229"/>
            <a:ext cx="762000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6" name="Picture 2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153" y="2980675"/>
            <a:ext cx="762000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7" name="Picture 2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514" y="2833130"/>
            <a:ext cx="762000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8" name="Picture 2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60367"/>
            <a:ext cx="762000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9" name="Picture 2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597" y="2317555"/>
            <a:ext cx="762000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90880" y="4935040"/>
            <a:ext cx="3531876" cy="232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0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4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4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build="p" animBg="1"/>
      <p:bldP spid="11" grpId="0" build="p" animBg="1"/>
      <p:bldP spid="10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473594" y="260648"/>
            <a:ext cx="7242048" cy="1020728"/>
          </a:xfrm>
          <a:solidFill>
            <a:schemeClr val="tx2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Použité  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1159" y="1556792"/>
            <a:ext cx="73061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http://www.sluzby-rodine.cz/rodina-uklidy-hlidani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8823" y="1926124"/>
            <a:ext cx="52350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http://rodina.dama.cz/clanek.php?id=11206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84036" y="2520237"/>
            <a:ext cx="76195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hlinkClick r:id="rId4"/>
              </a:rPr>
              <a:t>http://finance.idnes.cz/vyznate-se-v-zakonu-o-rodine-proverte-sve-znalosti-v-nasem-testu-pht</a:t>
            </a: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4458" y="4510615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http://www.alva-kosmetika.cz/inpage/o-nas/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8823" y="2252112"/>
            <a:ext cx="69062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http://www.cherrybam.com/family-comments.php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67496" y="3738103"/>
            <a:ext cx="7223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http://www.hluchak.cz/~rychtariko/rodina.html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58378" y="4107436"/>
            <a:ext cx="73572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http://www.hluchak.cz/~rychtariko/rodina.html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45399" y="3091772"/>
            <a:ext cx="72452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http://office.microsoft.com/cs-cz/images/results.aspx?qu=chlapci#ai:MP900422514|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32520" y="4877976"/>
            <a:ext cx="74755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http://office.microsoft.com/cs-cz/images/results.aspx?qu=chlapci#ai:MP900409726|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54967" y="5500707"/>
            <a:ext cx="86643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http://office.microsoft.com/cs-cz/images/results.aspx?ex=2&amp;qu</a:t>
            </a:r>
            <a:r>
              <a:rPr lang="cs-CZ" dirty="0" smtClean="0">
                <a:hlinkClick r:id="rId9"/>
              </a:rPr>
              <a:t>=</a:t>
            </a:r>
          </a:p>
          <a:p>
            <a:r>
              <a:rPr lang="cs-CZ" dirty="0" smtClean="0">
                <a:hlinkClick r:id="rId9"/>
              </a:rPr>
              <a:t>    oslava </a:t>
            </a:r>
            <a:r>
              <a:rPr lang="cs-CZ" dirty="0">
                <a:hlinkClick r:id="rId9"/>
              </a:rPr>
              <a:t>narozenin#ai:MP900399394|mt:0</a:t>
            </a:r>
            <a:r>
              <a:rPr lang="cs-CZ" dirty="0" smtClean="0">
                <a:hlinkClick r:id="rId9"/>
              </a:rPr>
              <a:t>|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74458" y="6064932"/>
            <a:ext cx="75947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http://office.microsoft.com/cs-cz/images/results.aspx?ex=2&amp;qu=rodina#ai:MP900409641|mt:0|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4769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  <a:solidFill>
            <a:schemeClr val="tx2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Použité  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556792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http://office.microsoft.com/cs-cz/images/results.aspx?qu=dorty&amp;ex=1#ai:MC900233682|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2203123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http://www.certnakoze.cz/show/clanky/hleda-se-tata-a-mama-prvni-setkani-3665.html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2849454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http://office.microsoft.com/cs-cz/images/results.aspx?qu=mu%C5%BEi#ai:MP900408875|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1974" y="3495785"/>
            <a:ext cx="75303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</a:t>
            </a:r>
            <a:r>
              <a:rPr lang="cs-CZ" dirty="0" err="1">
                <a:hlinkClick r:id="rId4"/>
              </a:rPr>
              <a:t>cs-cz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images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results.aspx?ex</a:t>
            </a:r>
            <a:r>
              <a:rPr lang="cs-CZ" dirty="0">
                <a:hlinkClick r:id="rId4"/>
              </a:rPr>
              <a:t>=2&amp;qu=máma#ai:MP900409057|mt:0|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01972" y="4142116"/>
            <a:ext cx="75823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http://www.jdrf.ca/index.cfm?fuseaction=home.viewPage&amp;page_id=0E235E7D-CED2-1221-C1D13490AF51D94B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92966" y="4751678"/>
            <a:ext cx="74805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http://www.englishexercises.org/makeagame/viewgame.asp?id=11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92966" y="5157779"/>
            <a:ext cx="44149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http://beruska75.blog.cz/1003/naroz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39666" y="5547571"/>
            <a:ext cx="6192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http://www.funparkbrno.cz/cz/12/oslavy-%26-party/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31857" y="5892734"/>
            <a:ext cx="73448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http://office.microsoft.com/cs-cz/images/results.aspx?qu=narozeniny#ai:MP900313820|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74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1194</TotalTime>
  <Words>1058</Words>
  <Application>Microsoft Office PowerPoint</Application>
  <PresentationFormat>Předvádění na obrazovce (4:3)</PresentationFormat>
  <Paragraphs>225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Bohatý</vt:lpstr>
      <vt:lpstr>Prezentace aplikace PowerPoint</vt:lpstr>
      <vt:lpstr>Prezentace aplikace PowerPoint</vt:lpstr>
      <vt:lpstr>The  family</vt:lpstr>
      <vt:lpstr>Who are the members of the     family ? </vt:lpstr>
      <vt:lpstr>        And who are these                people ?</vt:lpstr>
      <vt:lpstr>   Who lives in a house ? Guess.</vt:lpstr>
      <vt:lpstr> Try again, who are these              people ?</vt:lpstr>
      <vt:lpstr>Who are these people ? Check.</vt:lpstr>
      <vt:lpstr>      Do you know your                 relatives ?</vt:lpstr>
      <vt:lpstr>  Who are these relatives ?</vt:lpstr>
      <vt:lpstr>           Who is this ?</vt:lpstr>
      <vt:lpstr>          Who is this ?</vt:lpstr>
      <vt:lpstr>     Who am I ? Read and speak                   about you. </vt:lpstr>
      <vt:lpstr>Peter´s family and friends</vt:lpstr>
      <vt:lpstr>It´s my friend´s birthday  today.</vt:lpstr>
      <vt:lpstr>You can draw your family tree</vt:lpstr>
      <vt:lpstr>           Použité  zdroje</vt:lpstr>
      <vt:lpstr>           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Olda</dc:creator>
  <cp:lastModifiedBy>Student</cp:lastModifiedBy>
  <cp:revision>119</cp:revision>
  <dcterms:created xsi:type="dcterms:W3CDTF">2012-05-09T18:43:00Z</dcterms:created>
  <dcterms:modified xsi:type="dcterms:W3CDTF">2012-05-29T07:26:22Z</dcterms:modified>
</cp:coreProperties>
</file>