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6"/>
  </p:notesMasterIdLst>
  <p:sldIdLst>
    <p:sldId id="267" r:id="rId2"/>
    <p:sldId id="266" r:id="rId3"/>
    <p:sldId id="269" r:id="rId4"/>
    <p:sldId id="270" r:id="rId5"/>
    <p:sldId id="271" r:id="rId6"/>
    <p:sldId id="262" r:id="rId7"/>
    <p:sldId id="272" r:id="rId8"/>
    <p:sldId id="278" r:id="rId9"/>
    <p:sldId id="273" r:id="rId10"/>
    <p:sldId id="277" r:id="rId11"/>
    <p:sldId id="274" r:id="rId12"/>
    <p:sldId id="275" r:id="rId13"/>
    <p:sldId id="276" r:id="rId14"/>
    <p:sldId id="27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66CC"/>
    <a:srgbClr val="00FF00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0" autoAdjust="0"/>
    <p:restoredTop sz="99043" autoAdjust="0"/>
  </p:normalViewPr>
  <p:slideViewPr>
    <p:cSldViewPr>
      <p:cViewPr varScale="1">
        <p:scale>
          <a:sx n="106" d="100"/>
          <a:sy n="106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 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The</a:t>
          </a:r>
          <a:r>
            <a:rPr lang="cs-CZ" sz="2000" dirty="0" smtClean="0"/>
            <a:t>  </a:t>
          </a:r>
          <a:r>
            <a:rPr lang="cs-CZ" sz="2000" dirty="0" err="1" smtClean="0"/>
            <a:t>alphabet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81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CF89901-1DF9-47E9-AD8F-4F716F1F8C2E}" type="presOf" srcId="{D1B46980-6531-4606-95E6-44980827E919}" destId="{6140AFEC-043D-4C43-A2F9-D0F5331DF3A3}" srcOrd="0" destOrd="0" presId="urn:microsoft.com/office/officeart/2005/8/layout/target3"/>
    <dgm:cxn modelId="{72706FE1-7903-4BD5-A832-2158B6C79F2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3275FA9-EF36-4F60-88D3-191E4DAE6BC7}" type="presOf" srcId="{B651F6E3-6281-48DB-9319-2AEAFDAE7572}" destId="{619D679B-A015-4ECF-8348-D1034C574F40}" srcOrd="0" destOrd="0" presId="urn:microsoft.com/office/officeart/2005/8/layout/target3"/>
    <dgm:cxn modelId="{13471733-482D-4521-ABDE-900763537BF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229D31A-7E36-4BA1-BAEC-73F5212635F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B6818C-3589-4133-B39A-FD0D1C38716D}" type="presOf" srcId="{D1D4F407-5343-4D3F-B5B9-D407B03CAEB4}" destId="{D005CE8C-CC26-4C3E-AC11-E15060ECD759}" srcOrd="0" destOrd="0" presId="urn:microsoft.com/office/officeart/2005/8/layout/target3"/>
    <dgm:cxn modelId="{F4570889-A5B9-4CBE-8383-70D807906D38}" type="presOf" srcId="{757F3AB3-0718-4624-B441-E567A8F0AB56}" destId="{333A1088-737F-45CB-B68E-254E46348037}" srcOrd="0" destOrd="0" presId="urn:microsoft.com/office/officeart/2005/8/layout/target3"/>
    <dgm:cxn modelId="{B8D76D28-8306-475B-9982-7A33014706F5}" type="presOf" srcId="{D1D4F407-5343-4D3F-B5B9-D407B03CAEB4}" destId="{AED2198E-93D5-4001-81B4-73124B309672}" srcOrd="1" destOrd="0" presId="urn:microsoft.com/office/officeart/2005/8/layout/target3"/>
    <dgm:cxn modelId="{29379B27-12BB-43B1-B304-D4A222EE10C9}" type="presOf" srcId="{4C35D32F-0EAB-4CD7-82EE-45574DC2A586}" destId="{890E4F0B-2866-4A3F-A3C7-2A14B1797930}" srcOrd="1" destOrd="0" presId="urn:microsoft.com/office/officeart/2005/8/layout/target3"/>
    <dgm:cxn modelId="{2600DE78-BCCC-4B18-8CFC-113F64C88C1C}" type="presOf" srcId="{D1B46980-6531-4606-95E6-44980827E919}" destId="{2BE915AB-18AA-4053-B92C-3BFC9ED204BB}" srcOrd="1" destOrd="0" presId="urn:microsoft.com/office/officeart/2005/8/layout/target3"/>
    <dgm:cxn modelId="{A224695F-6879-4F6E-8BBB-E8837178FB9F}" type="presOf" srcId="{D8197B8C-B260-4A16-BDF4-0947B075E274}" destId="{25B08C86-7E15-44DC-BE7F-FFB55DD49D12}" srcOrd="0" destOrd="0" presId="urn:microsoft.com/office/officeart/2005/8/layout/target3"/>
    <dgm:cxn modelId="{87229F87-14DF-4EA9-9AF4-DD140A596B7A}" type="presParOf" srcId="{333A1088-737F-45CB-B68E-254E46348037}" destId="{F5ABB229-8D3B-4694-996A-96F23CF14429}" srcOrd="0" destOrd="0" presId="urn:microsoft.com/office/officeart/2005/8/layout/target3"/>
    <dgm:cxn modelId="{C92B54B4-6131-4FEB-A510-FFE791C98DD4}" type="presParOf" srcId="{333A1088-737F-45CB-B68E-254E46348037}" destId="{F41139FD-01EE-4571-8B17-4FB00FC51163}" srcOrd="1" destOrd="0" presId="urn:microsoft.com/office/officeart/2005/8/layout/target3"/>
    <dgm:cxn modelId="{E638FE65-45C8-4862-8DF2-55E65FC432BF}" type="presParOf" srcId="{333A1088-737F-45CB-B68E-254E46348037}" destId="{D005CE8C-CC26-4C3E-AC11-E15060ECD759}" srcOrd="2" destOrd="0" presId="urn:microsoft.com/office/officeart/2005/8/layout/target3"/>
    <dgm:cxn modelId="{96F27914-9C6F-4B75-983D-EC4AF1C54B4A}" type="presParOf" srcId="{333A1088-737F-45CB-B68E-254E46348037}" destId="{2C702D82-9B77-49B7-9568-BB8EB47C3372}" srcOrd="3" destOrd="0" presId="urn:microsoft.com/office/officeart/2005/8/layout/target3"/>
    <dgm:cxn modelId="{39E60E59-1829-497F-8B29-31903D42F74D}" type="presParOf" srcId="{333A1088-737F-45CB-B68E-254E46348037}" destId="{A52A0455-90FF-4808-ABD0-F02540D31D5A}" srcOrd="4" destOrd="0" presId="urn:microsoft.com/office/officeart/2005/8/layout/target3"/>
    <dgm:cxn modelId="{9943AF61-67E8-478C-AAA9-555F4F59564B}" type="presParOf" srcId="{333A1088-737F-45CB-B68E-254E46348037}" destId="{6140AFEC-043D-4C43-A2F9-D0F5331DF3A3}" srcOrd="5" destOrd="0" presId="urn:microsoft.com/office/officeart/2005/8/layout/target3"/>
    <dgm:cxn modelId="{B6FC5961-A23C-4676-9A28-EFBA010CC1B6}" type="presParOf" srcId="{333A1088-737F-45CB-B68E-254E46348037}" destId="{9358AC05-5D7D-4327-9F80-1AD486AEA664}" srcOrd="6" destOrd="0" presId="urn:microsoft.com/office/officeart/2005/8/layout/target3"/>
    <dgm:cxn modelId="{599363B4-6753-4E2C-B616-EAC8955F21EE}" type="presParOf" srcId="{333A1088-737F-45CB-B68E-254E46348037}" destId="{313FC574-E1CD-4FB4-B054-0B805CE0447D}" srcOrd="7" destOrd="0" presId="urn:microsoft.com/office/officeart/2005/8/layout/target3"/>
    <dgm:cxn modelId="{3C27D2F0-926F-4AE7-8C02-450E971F5705}" type="presParOf" srcId="{333A1088-737F-45CB-B68E-254E46348037}" destId="{619D679B-A015-4ECF-8348-D1034C574F40}" srcOrd="8" destOrd="0" presId="urn:microsoft.com/office/officeart/2005/8/layout/target3"/>
    <dgm:cxn modelId="{CEA6AE3B-C9E3-4704-9AC4-199C30B69E31}" type="presParOf" srcId="{333A1088-737F-45CB-B68E-254E46348037}" destId="{322283A8-4A27-4CDA-BAE3-F381106A9174}" srcOrd="9" destOrd="0" presId="urn:microsoft.com/office/officeart/2005/8/layout/target3"/>
    <dgm:cxn modelId="{2E9A0D59-89AF-443E-B92F-CD23425B8822}" type="presParOf" srcId="{333A1088-737F-45CB-B68E-254E46348037}" destId="{FFC9F71D-1B4F-4AD9-A4A6-86ADEFC8AF5C}" srcOrd="10" destOrd="0" presId="urn:microsoft.com/office/officeart/2005/8/layout/target3"/>
    <dgm:cxn modelId="{E1F0B0CC-6813-4435-86E6-A6FA0FE6330E}" type="presParOf" srcId="{333A1088-737F-45CB-B68E-254E46348037}" destId="{25B08C86-7E15-44DC-BE7F-FFB55DD49D12}" srcOrd="11" destOrd="0" presId="urn:microsoft.com/office/officeart/2005/8/layout/target3"/>
    <dgm:cxn modelId="{81325B60-FB2A-4F2E-92AD-A0358C2333DC}" type="presParOf" srcId="{333A1088-737F-45CB-B68E-254E46348037}" destId="{76644BE8-9D7C-4C09-B250-3D10AF48CBB7}" srcOrd="12" destOrd="0" presId="urn:microsoft.com/office/officeart/2005/8/layout/target3"/>
    <dgm:cxn modelId="{897B90EA-099E-44D1-8076-8F789BB2BF67}" type="presParOf" srcId="{333A1088-737F-45CB-B68E-254E46348037}" destId="{EE85B701-7295-41C0-BA7A-34D3756A2AE6}" srcOrd="13" destOrd="0" presId="urn:microsoft.com/office/officeart/2005/8/layout/target3"/>
    <dgm:cxn modelId="{36487560-60F9-418A-B467-59AE3BF7A73B}" type="presParOf" srcId="{333A1088-737F-45CB-B68E-254E46348037}" destId="{8BEBB6EC-1DAA-4CAC-8A25-BC0FCBD5DBD5}" srcOrd="14" destOrd="0" presId="urn:microsoft.com/office/officeart/2005/8/layout/target3"/>
    <dgm:cxn modelId="{C44A7BF6-8EDC-48E3-837E-7997945F05F7}" type="presParOf" srcId="{333A1088-737F-45CB-B68E-254E46348037}" destId="{AED2198E-93D5-4001-81B4-73124B309672}" srcOrd="15" destOrd="0" presId="urn:microsoft.com/office/officeart/2005/8/layout/target3"/>
    <dgm:cxn modelId="{E8472957-F958-41C2-99F8-7B077FE4C4CE}" type="presParOf" srcId="{333A1088-737F-45CB-B68E-254E46348037}" destId="{2BE915AB-18AA-4053-B92C-3BFC9ED204BB}" srcOrd="16" destOrd="0" presId="urn:microsoft.com/office/officeart/2005/8/layout/target3"/>
    <dgm:cxn modelId="{FE614D42-C35F-4C27-B2B5-7A3399C388DF}" type="presParOf" srcId="{333A1088-737F-45CB-B68E-254E46348037}" destId="{6BB5E863-4638-4E1D-BFDE-399D028AC4ED}" srcOrd="17" destOrd="0" presId="urn:microsoft.com/office/officeart/2005/8/layout/target3"/>
    <dgm:cxn modelId="{269ED14E-DDDA-44FA-AF24-BB47E9CCDA50}" type="presParOf" srcId="{333A1088-737F-45CB-B68E-254E46348037}" destId="{5A5FFA88-C948-4069-8E93-59FA12366E83}" srcOrd="18" destOrd="0" presId="urn:microsoft.com/office/officeart/2005/8/layout/target3"/>
    <dgm:cxn modelId="{98E10C92-D10D-447C-AAD7-6AA2551369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 ZŠ a MŠ Osoblaha, příspěvková organizace</a:t>
          </a:r>
          <a:endParaRPr lang="cs-CZ" sz="16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 Jazyk  anglický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 </a:t>
          </a:r>
          <a:r>
            <a:rPr lang="cs-CZ" sz="2000" kern="1200" dirty="0" err="1" smtClean="0"/>
            <a:t>alphabet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26B205-21E2-4A71-B695-F415A657648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22937C-808C-4C7F-9D4D-489AA77860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193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2937C-808C-4C7F-9D4D-489AA77860F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0066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13" Type="http://schemas.openxmlformats.org/officeDocument/2006/relationships/image" Target="../media/image16.emf"/><Relationship Id="rId18" Type="http://schemas.openxmlformats.org/officeDocument/2006/relationships/image" Target="../media/image21.emf"/><Relationship Id="rId26" Type="http://schemas.openxmlformats.org/officeDocument/2006/relationships/image" Target="../media/image29.wmf"/><Relationship Id="rId3" Type="http://schemas.openxmlformats.org/officeDocument/2006/relationships/image" Target="../media/image6.emf"/><Relationship Id="rId21" Type="http://schemas.openxmlformats.org/officeDocument/2006/relationships/image" Target="../media/image24.emf"/><Relationship Id="rId7" Type="http://schemas.openxmlformats.org/officeDocument/2006/relationships/image" Target="../media/image10.emf"/><Relationship Id="rId12" Type="http://schemas.openxmlformats.org/officeDocument/2006/relationships/image" Target="../media/image15.emf"/><Relationship Id="rId17" Type="http://schemas.openxmlformats.org/officeDocument/2006/relationships/image" Target="../media/image20.emf"/><Relationship Id="rId25" Type="http://schemas.openxmlformats.org/officeDocument/2006/relationships/image" Target="../media/image28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9.emf"/><Relationship Id="rId20" Type="http://schemas.openxmlformats.org/officeDocument/2006/relationships/image" Target="../media/image23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emf"/><Relationship Id="rId11" Type="http://schemas.openxmlformats.org/officeDocument/2006/relationships/image" Target="../media/image14.emf"/><Relationship Id="rId24" Type="http://schemas.openxmlformats.org/officeDocument/2006/relationships/image" Target="../media/image27.emf"/><Relationship Id="rId5" Type="http://schemas.openxmlformats.org/officeDocument/2006/relationships/image" Target="../media/image8.emf"/><Relationship Id="rId15" Type="http://schemas.openxmlformats.org/officeDocument/2006/relationships/image" Target="../media/image18.emf"/><Relationship Id="rId23" Type="http://schemas.openxmlformats.org/officeDocument/2006/relationships/image" Target="../media/image26.emf"/><Relationship Id="rId28" Type="http://schemas.openxmlformats.org/officeDocument/2006/relationships/image" Target="../media/image31.emf"/><Relationship Id="rId10" Type="http://schemas.openxmlformats.org/officeDocument/2006/relationships/image" Target="../media/image13.emf"/><Relationship Id="rId19" Type="http://schemas.openxmlformats.org/officeDocument/2006/relationships/image" Target="../media/image22.emf"/><Relationship Id="rId4" Type="http://schemas.openxmlformats.org/officeDocument/2006/relationships/image" Target="../media/image7.emf"/><Relationship Id="rId9" Type="http://schemas.openxmlformats.org/officeDocument/2006/relationships/image" Target="../media/image12.emf"/><Relationship Id="rId14" Type="http://schemas.openxmlformats.org/officeDocument/2006/relationships/image" Target="../media/image17.emf"/><Relationship Id="rId22" Type="http://schemas.openxmlformats.org/officeDocument/2006/relationships/image" Target="../media/image25.emf"/><Relationship Id="rId27" Type="http://schemas.openxmlformats.org/officeDocument/2006/relationships/image" Target="../media/image3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13" Type="http://schemas.openxmlformats.org/officeDocument/2006/relationships/image" Target="../media/image17.emf"/><Relationship Id="rId18" Type="http://schemas.openxmlformats.org/officeDocument/2006/relationships/image" Target="../media/image22.emf"/><Relationship Id="rId26" Type="http://schemas.openxmlformats.org/officeDocument/2006/relationships/image" Target="../media/image30.wmf"/><Relationship Id="rId3" Type="http://schemas.openxmlformats.org/officeDocument/2006/relationships/image" Target="../media/image7.emf"/><Relationship Id="rId21" Type="http://schemas.openxmlformats.org/officeDocument/2006/relationships/image" Target="../media/image25.emf"/><Relationship Id="rId7" Type="http://schemas.openxmlformats.org/officeDocument/2006/relationships/image" Target="../media/image11.emf"/><Relationship Id="rId12" Type="http://schemas.openxmlformats.org/officeDocument/2006/relationships/image" Target="../media/image16.emf"/><Relationship Id="rId17" Type="http://schemas.openxmlformats.org/officeDocument/2006/relationships/image" Target="../media/image21.emf"/><Relationship Id="rId25" Type="http://schemas.openxmlformats.org/officeDocument/2006/relationships/image" Target="../media/image29.wmf"/><Relationship Id="rId2" Type="http://schemas.openxmlformats.org/officeDocument/2006/relationships/image" Target="../media/image6.emf"/><Relationship Id="rId16" Type="http://schemas.openxmlformats.org/officeDocument/2006/relationships/image" Target="../media/image20.emf"/><Relationship Id="rId20" Type="http://schemas.openxmlformats.org/officeDocument/2006/relationships/image" Target="../media/image24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emf"/><Relationship Id="rId11" Type="http://schemas.openxmlformats.org/officeDocument/2006/relationships/image" Target="../media/image15.emf"/><Relationship Id="rId24" Type="http://schemas.openxmlformats.org/officeDocument/2006/relationships/image" Target="../media/image28.gif"/><Relationship Id="rId5" Type="http://schemas.openxmlformats.org/officeDocument/2006/relationships/image" Target="../media/image9.emf"/><Relationship Id="rId15" Type="http://schemas.openxmlformats.org/officeDocument/2006/relationships/image" Target="../media/image19.emf"/><Relationship Id="rId23" Type="http://schemas.openxmlformats.org/officeDocument/2006/relationships/image" Target="../media/image27.emf"/><Relationship Id="rId10" Type="http://schemas.openxmlformats.org/officeDocument/2006/relationships/image" Target="../media/image14.emf"/><Relationship Id="rId19" Type="http://schemas.openxmlformats.org/officeDocument/2006/relationships/image" Target="../media/image23.emf"/><Relationship Id="rId4" Type="http://schemas.openxmlformats.org/officeDocument/2006/relationships/image" Target="../media/image8.emf"/><Relationship Id="rId9" Type="http://schemas.openxmlformats.org/officeDocument/2006/relationships/image" Target="../media/image13.emf"/><Relationship Id="rId14" Type="http://schemas.openxmlformats.org/officeDocument/2006/relationships/image" Target="../media/image18.emf"/><Relationship Id="rId22" Type="http://schemas.openxmlformats.org/officeDocument/2006/relationships/image" Target="../media/image26.emf"/><Relationship Id="rId27" Type="http://schemas.openxmlformats.org/officeDocument/2006/relationships/image" Target="../media/image32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18" Type="http://schemas.openxmlformats.org/officeDocument/2006/relationships/image" Target="../media/image6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17" Type="http://schemas.openxmlformats.org/officeDocument/2006/relationships/image" Target="../media/image62.png"/><Relationship Id="rId2" Type="http://schemas.openxmlformats.org/officeDocument/2006/relationships/image" Target="../media/image47.png"/><Relationship Id="rId16" Type="http://schemas.openxmlformats.org/officeDocument/2006/relationships/image" Target="../media/image61.png"/><Relationship Id="rId20" Type="http://schemas.openxmlformats.org/officeDocument/2006/relationships/image" Target="../media/image6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5" Type="http://schemas.openxmlformats.org/officeDocument/2006/relationships/image" Target="../media/image60.png"/><Relationship Id="rId10" Type="http://schemas.openxmlformats.org/officeDocument/2006/relationships/image" Target="../media/image55.png"/><Relationship Id="rId19" Type="http://schemas.openxmlformats.org/officeDocument/2006/relationships/image" Target="../media/image64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ightonpod.com/23/art/alphabet-print-signed-limited-edition-(a2)-p-840.php" TargetMode="External"/><Relationship Id="rId3" Type="http://schemas.openxmlformats.org/officeDocument/2006/relationships/hyperlink" Target="http://office.microsoft.com/cs-cz/images/results.aspx?qu=abecedy" TargetMode="External"/><Relationship Id="rId7" Type="http://schemas.openxmlformats.org/officeDocument/2006/relationships/hyperlink" Target="http://www.thelittlehencompany.com/wooden-magneticself-adhesive-wildlife-animal-alphabet-letters-2577-p.asp" TargetMode="External"/><Relationship Id="rId2" Type="http://schemas.openxmlformats.org/officeDocument/2006/relationships/hyperlink" Target="http://office.microsoft.com/cs-cz/images/results.aspx?ex=2&amp;qu=t&#345;&#237;da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eduposters.org/cz/poster/the-alphabet.html" TargetMode="External"/><Relationship Id="rId5" Type="http://schemas.openxmlformats.org/officeDocument/2006/relationships/hyperlink" Target="http://office.microsoft.com/cs-cz/images/results.aspx?ex=2&amp;qu=abeceda" TargetMode="External"/><Relationship Id="rId4" Type="http://schemas.openxmlformats.org/officeDocument/2006/relationships/hyperlink" Target="http://office.microsoft.com/cs-cz/images/results.aspx?qu=p%C3%ADsme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44779105"/>
              </p:ext>
            </p:extLst>
          </p:nvPr>
        </p:nvGraphicFramePr>
        <p:xfrm>
          <a:off x="678262" y="908719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492798" y="3861047"/>
            <a:ext cx="7360643" cy="9144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cs-CZ" dirty="0" smtClean="0"/>
              <a:t>                            </a:t>
            </a:r>
            <a:r>
              <a:rPr lang="cs-CZ" sz="4000" dirty="0" smtClean="0"/>
              <a:t>THE  ALPHABET</a:t>
            </a:r>
            <a:endParaRPr lang="cs-CZ" sz="4000" dirty="0"/>
          </a:p>
        </p:txBody>
      </p:sp>
      <p:pic>
        <p:nvPicPr>
          <p:cNvPr id="6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031" y="551723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7287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7395995"/>
              </p:ext>
            </p:extLst>
          </p:nvPr>
        </p:nvGraphicFramePr>
        <p:xfrm>
          <a:off x="1475656" y="1412875"/>
          <a:ext cx="6168157" cy="3303296"/>
        </p:xfrm>
        <a:graphic>
          <a:graphicData uri="http://schemas.openxmlformats.org/drawingml/2006/table">
            <a:tbl>
              <a:tblPr/>
              <a:tblGrid>
                <a:gridCol w="3120157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tématu –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The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alphabet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spojení hlásek a symbolů -hláskování  slov, jejich správná výslovnost , zapsání hláskovaných slov,( fonetická transkripce  je převzata  z učebnice Angličtina pro 3.ročník ZŠ)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5094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686800" cy="883568"/>
          </a:xfr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>
            <a:noAutofit/>
          </a:bodyPr>
          <a:lstStyle/>
          <a:p>
            <a:r>
              <a:rPr lang="cs-CZ" sz="5400" b="1" dirty="0" smtClean="0"/>
              <a:t>    </a:t>
            </a:r>
            <a:r>
              <a:rPr lang="cs-CZ" sz="5400" b="1" dirty="0" err="1" smtClean="0">
                <a:solidFill>
                  <a:srgbClr val="FF0000"/>
                </a:solidFill>
              </a:rPr>
              <a:t>The</a:t>
            </a:r>
            <a:r>
              <a:rPr lang="cs-CZ" sz="5400" b="1" dirty="0" smtClean="0">
                <a:solidFill>
                  <a:srgbClr val="FF0000"/>
                </a:solidFill>
              </a:rPr>
              <a:t>  </a:t>
            </a:r>
            <a:r>
              <a:rPr lang="cs-CZ" sz="5400" b="1" dirty="0" err="1" smtClean="0">
                <a:solidFill>
                  <a:srgbClr val="FF0000"/>
                </a:solidFill>
              </a:rPr>
              <a:t>Alphabet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78064"/>
            <a:ext cx="4288978" cy="401414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220072" y="2492895"/>
            <a:ext cx="3532957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Hello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I´  m   Andrew  </a:t>
            </a:r>
            <a:r>
              <a:rPr lang="cs-CZ" sz="2400" dirty="0" err="1" smtClean="0"/>
              <a:t>Fawley</a:t>
            </a:r>
            <a:r>
              <a:rPr lang="cs-CZ" sz="2400" dirty="0" smtClean="0"/>
              <a:t>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3429000"/>
            <a:ext cx="3265702" cy="1938992"/>
          </a:xfrm>
          <a:prstGeom prst="rect">
            <a:avLst/>
          </a:prstGeom>
          <a:solidFill>
            <a:srgbClr val="FF66FF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spell</a:t>
            </a:r>
            <a:r>
              <a:rPr lang="cs-CZ" sz="2400" dirty="0" smtClean="0"/>
              <a:t> my </a:t>
            </a:r>
            <a:r>
              <a:rPr lang="cs-CZ" sz="2400" dirty="0" err="1" smtClean="0"/>
              <a:t>name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And </a:t>
            </a:r>
            <a:r>
              <a:rPr lang="cs-CZ" sz="2400" dirty="0" err="1" smtClean="0"/>
              <a:t>you</a:t>
            </a:r>
            <a:r>
              <a:rPr lang="cs-CZ" sz="2400" dirty="0" smtClean="0"/>
              <a:t> ? </a:t>
            </a:r>
            <a:endParaRPr lang="cs-CZ" sz="2400" dirty="0"/>
          </a:p>
          <a:p>
            <a:r>
              <a:rPr lang="cs-CZ" sz="2400" dirty="0" err="1" smtClean="0"/>
              <a:t>Let´s</a:t>
            </a:r>
            <a:r>
              <a:rPr lang="cs-CZ" sz="2400" dirty="0" smtClean="0"/>
              <a:t>  </a:t>
            </a:r>
            <a:r>
              <a:rPr lang="cs-CZ" sz="2400" dirty="0" err="1" smtClean="0"/>
              <a:t>learn</a:t>
            </a:r>
            <a:r>
              <a:rPr lang="cs-CZ" sz="2400" dirty="0" smtClean="0"/>
              <a:t> </a:t>
            </a:r>
            <a:r>
              <a:rPr lang="cs-CZ" sz="2400" dirty="0" err="1" smtClean="0"/>
              <a:t>spelling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names</a:t>
            </a:r>
            <a:r>
              <a:rPr lang="cs-CZ" sz="2400" dirty="0" smtClean="0"/>
              <a:t> and  </a:t>
            </a:r>
            <a:r>
              <a:rPr lang="cs-CZ" sz="2400" dirty="0" err="1" smtClean="0"/>
              <a:t>words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together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9070" y="193761"/>
            <a:ext cx="2463959" cy="179967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85528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Listen, </a:t>
            </a:r>
            <a:r>
              <a:rPr lang="cs-CZ" b="1" dirty="0" err="1" smtClean="0">
                <a:solidFill>
                  <a:srgbClr val="FF0000"/>
                </a:solidFill>
              </a:rPr>
              <a:t>Read</a:t>
            </a:r>
            <a:r>
              <a:rPr lang="cs-CZ" b="1" dirty="0" smtClean="0">
                <a:solidFill>
                  <a:srgbClr val="FF0000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remember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lettres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059" y="5481453"/>
            <a:ext cx="1006529" cy="1006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4629" y="1533912"/>
            <a:ext cx="989661" cy="989688"/>
          </a:xfrm>
          <a:prstGeom prst="rect">
            <a:avLst/>
          </a:prstGeom>
          <a:noFill/>
          <a:ln w="6350"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7270" y="2982721"/>
            <a:ext cx="964083" cy="964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1840" y="4197755"/>
            <a:ext cx="972450" cy="97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7135" y="4273065"/>
            <a:ext cx="972479" cy="972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2299" y="5471610"/>
            <a:ext cx="1021833" cy="1021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5975" y="5517777"/>
            <a:ext cx="986297" cy="98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1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9989" y="1518480"/>
            <a:ext cx="918810" cy="918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9658" y="2898146"/>
            <a:ext cx="919106" cy="91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1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2299" y="4157064"/>
            <a:ext cx="1009199" cy="1009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8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5915" y="5517777"/>
            <a:ext cx="986297" cy="98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1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4628" y="2916391"/>
            <a:ext cx="907351" cy="907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294" y="2846259"/>
            <a:ext cx="962350" cy="96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2185" y="4143798"/>
            <a:ext cx="948268" cy="948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4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1555" y="2959606"/>
            <a:ext cx="942221" cy="942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6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0826" y="5482974"/>
            <a:ext cx="1013287" cy="1013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7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2219" y="1504088"/>
            <a:ext cx="988878" cy="988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8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2300" y="2916391"/>
            <a:ext cx="915530" cy="915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9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7078" y="4176263"/>
            <a:ext cx="944265" cy="944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0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6197" y="1504088"/>
            <a:ext cx="984255" cy="984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1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1556" y="1564981"/>
            <a:ext cx="1004246" cy="99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5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4916" y="2892753"/>
            <a:ext cx="897788" cy="89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Users\Olda\AppData\Local\Microsoft\Windows\Temporary Internet Files\Content.IE5\YZ0X9DM4\MM900283279[1].gif"/>
          <p:cNvPicPr>
            <a:picLocks noChangeAspect="1" noChangeArrowheads="1" noCrop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7270" y="1562782"/>
            <a:ext cx="962301" cy="96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Olda\AppData\Local\Microsoft\Windows\Temporary Internet Files\Content.IE5\1BHTUP3M\MC900283413[1].wmf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050" y="4206428"/>
            <a:ext cx="966221" cy="95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Olda\AppData\Local\Microsoft\Windows\Temporary Internet Files\Content.IE5\YZ0X9DM4\MC900283425[1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5275" y="4273064"/>
            <a:ext cx="908043" cy="89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1939" y="2492966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1876421" y="2452722"/>
            <a:ext cx="725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bi</a:t>
            </a:r>
            <a:r>
              <a:rPr lang="cs-CZ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76161" y="2488343"/>
            <a:ext cx="659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/si:/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345915" y="2522682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/di:/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97379" y="2525083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80418" y="2564843"/>
            <a:ext cx="803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ef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100392" y="2558766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dži</a:t>
            </a:r>
            <a:r>
              <a:rPr lang="cs-CZ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1939" y="3806931"/>
            <a:ext cx="887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eič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906173" y="3837096"/>
            <a:ext cx="567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>
                <a:solidFill>
                  <a:srgbClr val="FF0000"/>
                </a:solidFill>
              </a:rPr>
              <a:t>a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079428" y="3774466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džei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345915" y="3837096"/>
            <a:ext cx="676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kei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579863" y="3806619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/el/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775180" y="3880101"/>
            <a:ext cx="936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em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008371" y="3924480"/>
            <a:ext cx="886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/en/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63059" y="5129867"/>
            <a:ext cx="790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>
                <a:solidFill>
                  <a:srgbClr val="FF0000"/>
                </a:solidFill>
              </a:rPr>
              <a:t>e</a:t>
            </a:r>
            <a:r>
              <a:rPr lang="en-US" b="1" dirty="0" err="1" smtClean="0">
                <a:solidFill>
                  <a:srgbClr val="FF0000"/>
                </a:solidFill>
              </a:rPr>
              <a:t>u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823301" y="5169932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/pi:/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021898" y="5092066"/>
            <a:ext cx="690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kju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408943" y="5120528"/>
            <a:ext cx="713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/a:/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579863" y="5086068"/>
            <a:ext cx="65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es</a:t>
            </a:r>
            <a:r>
              <a:rPr lang="en-US" dirty="0" smtClean="0"/>
              <a:t>/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906276" y="5227946"/>
            <a:ext cx="574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ti</a:t>
            </a:r>
            <a:r>
              <a:rPr lang="en-US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047693" y="5206954"/>
            <a:ext cx="717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ju</a:t>
            </a:r>
            <a:r>
              <a:rPr lang="en-US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27847" y="6434599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/v:/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555118" y="6493443"/>
            <a:ext cx="1461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dablju</a:t>
            </a:r>
            <a:r>
              <a:rPr lang="en-US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201912" y="6461995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eks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485182" y="6484977"/>
            <a:ext cx="719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>
                <a:solidFill>
                  <a:srgbClr val="FF0000"/>
                </a:solidFill>
              </a:rPr>
              <a:t>w</a:t>
            </a:r>
            <a:r>
              <a:rPr lang="en-US" b="1" dirty="0" err="1" smtClean="0">
                <a:solidFill>
                  <a:srgbClr val="FF0000"/>
                </a:solidFill>
              </a:rPr>
              <a:t>ai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724998" y="6496261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>
                <a:solidFill>
                  <a:srgbClr val="FF0000"/>
                </a:solidFill>
              </a:rPr>
              <a:t>z</a:t>
            </a:r>
            <a:r>
              <a:rPr lang="en-US" b="1" dirty="0" smtClean="0">
                <a:solidFill>
                  <a:srgbClr val="FF0000"/>
                </a:solidFill>
              </a:rPr>
              <a:t>ed/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216" y="1512207"/>
            <a:ext cx="1005626" cy="995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3875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6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2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56" grpId="0"/>
      <p:bldP spid="57" grpId="0"/>
      <p:bldP spid="59" grpId="0"/>
      <p:bldP spid="60" grpId="0"/>
      <p:bldP spid="61" grpId="0"/>
      <p:bldP spid="6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</a:t>
            </a:r>
            <a:r>
              <a:rPr lang="en-US" b="1" dirty="0" smtClean="0">
                <a:solidFill>
                  <a:srgbClr val="FF0000"/>
                </a:solidFill>
              </a:rPr>
              <a:t>Try  again  </a:t>
            </a:r>
            <a:r>
              <a:rPr lang="cs-CZ" b="1" dirty="0" smtClean="0">
                <a:solidFill>
                  <a:srgbClr val="FF0000"/>
                </a:solidFill>
              </a:rPr>
              <a:t>-  </a:t>
            </a:r>
            <a:r>
              <a:rPr lang="cs-CZ" b="1" dirty="0" err="1" smtClean="0">
                <a:solidFill>
                  <a:srgbClr val="FF0000"/>
                </a:solidFill>
              </a:rPr>
              <a:t>say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alphabet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062" y="5493203"/>
            <a:ext cx="1006529" cy="1006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4629" y="1533912"/>
            <a:ext cx="989661" cy="989688"/>
          </a:xfrm>
          <a:prstGeom prst="rect">
            <a:avLst/>
          </a:prstGeom>
          <a:noFill/>
          <a:ln w="6350"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7270" y="2982721"/>
            <a:ext cx="964083" cy="964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1840" y="4197755"/>
            <a:ext cx="972450" cy="97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7135" y="4273065"/>
            <a:ext cx="972479" cy="972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2300" y="5509269"/>
            <a:ext cx="990463" cy="99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5975" y="5517777"/>
            <a:ext cx="986297" cy="98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7443" y="1489047"/>
            <a:ext cx="918810" cy="918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9658" y="2898146"/>
            <a:ext cx="919106" cy="91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4933" y="4197755"/>
            <a:ext cx="1009199" cy="1009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5915" y="5517777"/>
            <a:ext cx="986297" cy="98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4628" y="2916391"/>
            <a:ext cx="907351" cy="907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294" y="2846259"/>
            <a:ext cx="962350" cy="96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2185" y="4143798"/>
            <a:ext cx="948268" cy="948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1555" y="2959606"/>
            <a:ext cx="942221" cy="942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6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294" y="5497858"/>
            <a:ext cx="1013287" cy="1013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7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2219" y="1504088"/>
            <a:ext cx="988878" cy="988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8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2300" y="2916391"/>
            <a:ext cx="915530" cy="915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9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7078" y="4176263"/>
            <a:ext cx="944265" cy="944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0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9430" y="1504088"/>
            <a:ext cx="984255" cy="984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1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1556" y="1564981"/>
            <a:ext cx="1004246" cy="99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5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2600" y="2894415"/>
            <a:ext cx="897788" cy="89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 descr="C:\Users\Olda\AppData\Local\Microsoft\Windows\Temporary Internet Files\Content.IE5\YZ0X9DM4\MM900283279[1].gif"/>
          <p:cNvPicPr>
            <a:picLocks noChangeAspect="1" noChangeArrowheads="1" noCrop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7270" y="1562782"/>
            <a:ext cx="962301" cy="96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Olda\AppData\Local\Microsoft\Windows\Temporary Internet Files\Content.IE5\1BHTUP3M\MC900283413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050" y="4206428"/>
            <a:ext cx="966221" cy="95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C:\Users\Olda\AppData\Local\Microsoft\Windows\Temporary Internet Files\Content.IE5\YZ0X9DM4\MC900283425[1].wmf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5275" y="4273064"/>
            <a:ext cx="908043" cy="89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681939" y="2492966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flipH="1">
            <a:off x="1876421" y="2452722"/>
            <a:ext cx="725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bi</a:t>
            </a:r>
            <a:r>
              <a:rPr lang="cs-CZ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64158" y="2471979"/>
            <a:ext cx="659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/si:/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345915" y="2522682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/di:/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697379" y="2525083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80418" y="2564843"/>
            <a:ext cx="803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ef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00392" y="2558766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dži</a:t>
            </a:r>
            <a:r>
              <a:rPr lang="cs-CZ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81939" y="3806931"/>
            <a:ext cx="887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eič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06173" y="3837096"/>
            <a:ext cx="567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>
                <a:solidFill>
                  <a:srgbClr val="FF0000"/>
                </a:solidFill>
              </a:rPr>
              <a:t>a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79428" y="3774466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džei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345915" y="3837096"/>
            <a:ext cx="676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kei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579863" y="3806619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/el/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775180" y="3880101"/>
            <a:ext cx="936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em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008371" y="3924480"/>
            <a:ext cx="886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/en/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3059" y="5129867"/>
            <a:ext cx="790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>
                <a:solidFill>
                  <a:srgbClr val="FF0000"/>
                </a:solidFill>
              </a:rPr>
              <a:t>e</a:t>
            </a:r>
            <a:r>
              <a:rPr lang="en-US" b="1" dirty="0" err="1" smtClean="0">
                <a:solidFill>
                  <a:srgbClr val="FF0000"/>
                </a:solidFill>
              </a:rPr>
              <a:t>u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823301" y="5169932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/pi:/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021898" y="5092066"/>
            <a:ext cx="690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kju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408943" y="5120528"/>
            <a:ext cx="713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/a:/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579863" y="5086068"/>
            <a:ext cx="65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es</a:t>
            </a:r>
            <a:r>
              <a:rPr lang="en-US" dirty="0" smtClean="0"/>
              <a:t>/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906276" y="5227946"/>
            <a:ext cx="574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ti</a:t>
            </a:r>
            <a:r>
              <a:rPr lang="en-US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047693" y="5206954"/>
            <a:ext cx="717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ju</a:t>
            </a:r>
            <a:r>
              <a:rPr lang="en-US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27847" y="6434599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/v:/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555118" y="6493443"/>
            <a:ext cx="1461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dablju</a:t>
            </a:r>
            <a:r>
              <a:rPr lang="en-US" b="1" dirty="0" smtClean="0">
                <a:solidFill>
                  <a:srgbClr val="FF0000"/>
                </a:solidFill>
              </a:rPr>
              <a:t>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25651" y="6484977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 smtClean="0">
                <a:solidFill>
                  <a:srgbClr val="FF0000"/>
                </a:solidFill>
              </a:rPr>
              <a:t>eks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485182" y="6484977"/>
            <a:ext cx="719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 err="1">
                <a:solidFill>
                  <a:srgbClr val="FF0000"/>
                </a:solidFill>
              </a:rPr>
              <a:t>w</a:t>
            </a:r>
            <a:r>
              <a:rPr lang="en-US" b="1" dirty="0" err="1" smtClean="0">
                <a:solidFill>
                  <a:srgbClr val="FF0000"/>
                </a:solidFill>
              </a:rPr>
              <a:t>ai</a:t>
            </a:r>
            <a:r>
              <a:rPr lang="en-US" b="1" dirty="0" smtClean="0">
                <a:solidFill>
                  <a:srgbClr val="FF0000"/>
                </a:solidFill>
              </a:rPr>
              <a:t>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724998" y="6496261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/</a:t>
            </a:r>
            <a:r>
              <a:rPr lang="en-US" b="1" dirty="0">
                <a:solidFill>
                  <a:srgbClr val="FF0000"/>
                </a:solidFill>
              </a:rPr>
              <a:t>z</a:t>
            </a:r>
            <a:r>
              <a:rPr lang="en-US" b="1" dirty="0" smtClean="0">
                <a:solidFill>
                  <a:srgbClr val="FF0000"/>
                </a:solidFill>
              </a:rPr>
              <a:t>ed/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533" y="1504088"/>
            <a:ext cx="948634" cy="948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5005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0" fill="hold">
                      <p:stCondLst>
                        <p:cond delay="indefinite"/>
                      </p:stCondLst>
                      <p:childTnLst>
                        <p:par>
                          <p:cTn id="391" fill="hold">
                            <p:stCondLst>
                              <p:cond delay="0"/>
                            </p:stCondLst>
                            <p:childTnLst>
                              <p:par>
                                <p:cTn id="3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8" fill="hold">
                      <p:stCondLst>
                        <p:cond delay="indefinite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6" fill="hold">
                      <p:stCondLst>
                        <p:cond delay="indefinite"/>
                      </p:stCondLst>
                      <p:childTnLst>
                        <p:par>
                          <p:cTn id="427" fill="hold">
                            <p:stCondLst>
                              <p:cond delay="0"/>
                            </p:stCondLst>
                            <p:childTnLst>
                              <p:par>
                                <p:cTn id="4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4" fill="hold">
                      <p:stCondLst>
                        <p:cond delay="indefinite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2" fill="hold">
                      <p:stCondLst>
                        <p:cond delay="indefinite"/>
                      </p:stCondLst>
                      <p:childTnLst>
                        <p:par>
                          <p:cTn id="463" fill="hold">
                            <p:stCondLst>
                              <p:cond delay="0"/>
                            </p:stCondLst>
                            <p:childTnLst>
                              <p:par>
                                <p:cTn id="4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0" fill="hold">
                      <p:stCondLst>
                        <p:cond delay="indefinite"/>
                      </p:stCondLst>
                      <p:childTnLst>
                        <p:par>
                          <p:cTn id="481" fill="hold">
                            <p:stCondLst>
                              <p:cond delay="0"/>
                            </p:stCondLst>
                            <p:childTnLst>
                              <p:par>
                                <p:cTn id="4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8" fill="hold">
                      <p:stCondLst>
                        <p:cond delay="indefinite"/>
                      </p:stCondLst>
                      <p:childTnLst>
                        <p:par>
                          <p:cTn id="499" fill="hold">
                            <p:stCondLst>
                              <p:cond delay="0"/>
                            </p:stCondLst>
                            <p:childTnLst>
                              <p:par>
                                <p:cTn id="5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6" fill="hold">
                      <p:stCondLst>
                        <p:cond delay="indefinite"/>
                      </p:stCondLst>
                      <p:childTnLst>
                        <p:par>
                          <p:cTn id="517" fill="hold">
                            <p:stCondLst>
                              <p:cond delay="0"/>
                            </p:stCondLst>
                            <p:childTnLst>
                              <p:par>
                                <p:cTn id="5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4" fill="hold">
                      <p:stCondLst>
                        <p:cond delay="indefinite"/>
                      </p:stCondLst>
                      <p:childTnLst>
                        <p:par>
                          <p:cTn id="535" fill="hold">
                            <p:stCondLst>
                              <p:cond delay="0"/>
                            </p:stCondLst>
                            <p:childTnLst>
                              <p:par>
                                <p:cTn id="5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2" fill="hold">
                      <p:stCondLst>
                        <p:cond delay="indefinite"/>
                      </p:stCondLst>
                      <p:childTnLst>
                        <p:par>
                          <p:cTn id="553" fill="hold">
                            <p:stCondLst>
                              <p:cond delay="0"/>
                            </p:stCondLst>
                            <p:childTnLst>
                              <p:par>
                                <p:cTn id="5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0" fill="hold">
                      <p:stCondLst>
                        <p:cond delay="indefinite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8" fill="hold">
                      <p:stCondLst>
                        <p:cond delay="indefinite"/>
                      </p:stCondLst>
                      <p:childTnLst>
                        <p:par>
                          <p:cTn id="589" fill="hold">
                            <p:stCondLst>
                              <p:cond delay="0"/>
                            </p:stCondLst>
                            <p:childTnLst>
                              <p:par>
                                <p:cTn id="5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966936"/>
          </a:xfr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en-US" dirty="0" smtClean="0"/>
              <a:t>    </a:t>
            </a:r>
            <a:r>
              <a:rPr lang="cs-CZ" dirty="0" smtClean="0"/>
              <a:t>       </a:t>
            </a:r>
            <a:r>
              <a:rPr lang="en-US" sz="3200" b="1" dirty="0" smtClean="0">
                <a:solidFill>
                  <a:srgbClr val="FF0000"/>
                </a:solidFill>
              </a:rPr>
              <a:t>Read it again, </a:t>
            </a:r>
            <a:r>
              <a:rPr lang="en-US" sz="3200" b="1" dirty="0">
                <a:solidFill>
                  <a:srgbClr val="FF0000"/>
                </a:solidFill>
              </a:rPr>
              <a:t>y</a:t>
            </a:r>
            <a:r>
              <a:rPr lang="en-US" sz="3200" b="1" dirty="0" smtClean="0">
                <a:solidFill>
                  <a:srgbClr val="FF0000"/>
                </a:solidFill>
              </a:rPr>
              <a:t>ou can sing the song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en-US" sz="3200" b="1" dirty="0" smtClean="0">
                <a:solidFill>
                  <a:srgbClr val="FF0000"/>
                </a:solidFill>
              </a:rPr>
              <a:t/>
            </a:r>
            <a:br>
              <a:rPr lang="en-US" sz="3200" b="1" dirty="0" smtClean="0">
                <a:solidFill>
                  <a:srgbClr val="FF0000"/>
                </a:solidFill>
              </a:rPr>
            </a:br>
            <a:r>
              <a:rPr lang="en-US" sz="3200" b="1" dirty="0" smtClean="0">
                <a:solidFill>
                  <a:srgbClr val="FF0000"/>
                </a:solidFill>
              </a:rPr>
              <a:t>  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- </a:t>
            </a:r>
            <a:r>
              <a:rPr lang="en-US" sz="3200" b="1" dirty="0" smtClean="0">
                <a:solidFill>
                  <a:srgbClr val="FF0000"/>
                </a:solidFill>
              </a:rPr>
              <a:t>The  alphabet</a:t>
            </a:r>
            <a:r>
              <a:rPr lang="cs-CZ" sz="3200" b="1" dirty="0" smtClean="0">
                <a:solidFill>
                  <a:srgbClr val="FF0000"/>
                </a:solidFill>
              </a:rPr>
              <a:t> -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179512" y="260648"/>
            <a:ext cx="4320480" cy="5091261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      </a:t>
            </a:r>
            <a:r>
              <a:rPr lang="cs-CZ" sz="2800" b="1" u="sng" dirty="0" smtClean="0">
                <a:solidFill>
                  <a:srgbClr val="00B050"/>
                </a:solidFill>
              </a:rPr>
              <a:t>RR</a:t>
            </a:r>
            <a:r>
              <a:rPr lang="cs-CZ" sz="2800" b="1" u="sng" dirty="0" smtClean="0">
                <a:solidFill>
                  <a:srgbClr val="FFC000"/>
                </a:solidFill>
              </a:rPr>
              <a:t>REMEMBER</a:t>
            </a:r>
            <a:endParaRPr lang="cs-CZ" sz="2800" b="1" u="sng" dirty="0" smtClean="0">
              <a:solidFill>
                <a:srgbClr val="00B05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ei</a:t>
            </a:r>
            <a:r>
              <a:rPr lang="cs-CZ" sz="2400" b="1" dirty="0" smtClean="0">
                <a:solidFill>
                  <a:srgbClr val="FF0000"/>
                </a:solidFill>
              </a:rPr>
              <a:t>/ /</a:t>
            </a:r>
            <a:r>
              <a:rPr lang="cs-CZ" sz="2400" b="1" dirty="0" err="1" smtClean="0">
                <a:solidFill>
                  <a:srgbClr val="FF0000"/>
                </a:solidFill>
              </a:rPr>
              <a:t>bi</a:t>
            </a:r>
            <a:r>
              <a:rPr lang="cs-CZ" sz="2400" b="1" dirty="0" smtClean="0">
                <a:solidFill>
                  <a:srgbClr val="FF0000"/>
                </a:solidFill>
              </a:rPr>
              <a:t>:/ /si:/ /di:/ /i:/ /</a:t>
            </a:r>
            <a:r>
              <a:rPr lang="cs-CZ" sz="2400" b="1" dirty="0" err="1" smtClean="0">
                <a:solidFill>
                  <a:srgbClr val="FF0000"/>
                </a:solidFill>
              </a:rPr>
              <a:t>ef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dži</a:t>
            </a:r>
            <a:r>
              <a:rPr lang="cs-CZ" sz="2400" b="1" dirty="0" smtClean="0">
                <a:solidFill>
                  <a:srgbClr val="FF0000"/>
                </a:solidFill>
              </a:rPr>
              <a:t>:/ /</a:t>
            </a:r>
            <a:r>
              <a:rPr lang="cs-CZ" sz="2400" b="1" dirty="0" err="1" smtClean="0">
                <a:solidFill>
                  <a:srgbClr val="FF0000"/>
                </a:solidFill>
              </a:rPr>
              <a:t>eič</a:t>
            </a:r>
            <a:r>
              <a:rPr lang="cs-CZ" sz="2400" b="1" dirty="0" smtClean="0">
                <a:solidFill>
                  <a:srgbClr val="FF0000"/>
                </a:solidFill>
              </a:rPr>
              <a:t>/ /</a:t>
            </a:r>
            <a:r>
              <a:rPr lang="cs-CZ" sz="2400" b="1" dirty="0" err="1" smtClean="0">
                <a:solidFill>
                  <a:srgbClr val="FF0000"/>
                </a:solidFill>
              </a:rPr>
              <a:t>ai</a:t>
            </a:r>
            <a:r>
              <a:rPr lang="cs-CZ" sz="2400" b="1" dirty="0" smtClean="0">
                <a:solidFill>
                  <a:srgbClr val="FF0000"/>
                </a:solidFill>
              </a:rPr>
              <a:t>/ /</a:t>
            </a:r>
            <a:r>
              <a:rPr lang="cs-CZ" sz="2400" b="1" dirty="0" err="1" smtClean="0">
                <a:solidFill>
                  <a:srgbClr val="FF0000"/>
                </a:solidFill>
              </a:rPr>
              <a:t>džei</a:t>
            </a:r>
            <a:r>
              <a:rPr lang="cs-CZ" sz="2400" b="1" dirty="0" smtClean="0">
                <a:solidFill>
                  <a:srgbClr val="FF0000"/>
                </a:solidFill>
              </a:rPr>
              <a:t>/ /</a:t>
            </a:r>
            <a:r>
              <a:rPr lang="cs-CZ" sz="2400" b="1" dirty="0" err="1" smtClean="0">
                <a:solidFill>
                  <a:srgbClr val="FF0000"/>
                </a:solidFill>
              </a:rPr>
              <a:t>kei</a:t>
            </a:r>
            <a:r>
              <a:rPr lang="cs-CZ" sz="2400" b="1" dirty="0" smtClean="0">
                <a:solidFill>
                  <a:srgbClr val="FF0000"/>
                </a:solidFill>
              </a:rPr>
              <a:t>//el/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em</a:t>
            </a:r>
            <a:r>
              <a:rPr lang="cs-CZ" sz="2400" b="1" dirty="0" smtClean="0">
                <a:solidFill>
                  <a:srgbClr val="FF0000"/>
                </a:solidFill>
              </a:rPr>
              <a:t>/ /en/ /</a:t>
            </a:r>
            <a:r>
              <a:rPr lang="cs-CZ" sz="2400" b="1" dirty="0" err="1" smtClean="0">
                <a:solidFill>
                  <a:srgbClr val="FF0000"/>
                </a:solidFill>
              </a:rPr>
              <a:t>eu</a:t>
            </a:r>
            <a:r>
              <a:rPr lang="cs-CZ" sz="2400" b="1" dirty="0" smtClean="0">
                <a:solidFill>
                  <a:srgbClr val="FF0000"/>
                </a:solidFill>
              </a:rPr>
              <a:t>/ /</a:t>
            </a:r>
            <a:r>
              <a:rPr lang="cs-CZ" sz="2400" b="1" dirty="0" err="1" smtClean="0">
                <a:solidFill>
                  <a:srgbClr val="FF0000"/>
                </a:solidFill>
              </a:rPr>
              <a:t>pi</a:t>
            </a:r>
            <a:r>
              <a:rPr lang="cs-CZ" sz="2400" b="1" dirty="0" smtClean="0">
                <a:solidFill>
                  <a:srgbClr val="FF0000"/>
                </a:solidFill>
              </a:rPr>
              <a:t>:/ /</a:t>
            </a:r>
            <a:r>
              <a:rPr lang="cs-CZ" sz="2400" b="1" dirty="0" err="1" smtClean="0">
                <a:solidFill>
                  <a:srgbClr val="FF0000"/>
                </a:solidFill>
              </a:rPr>
              <a:t>kju</a:t>
            </a:r>
            <a:r>
              <a:rPr lang="cs-CZ" sz="2400" b="1" dirty="0" smtClean="0">
                <a:solidFill>
                  <a:srgbClr val="FF0000"/>
                </a:solidFill>
              </a:rPr>
              <a:t>:/ /a:/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/es/ /ti:/ /</a:t>
            </a:r>
            <a:r>
              <a:rPr lang="cs-CZ" sz="2400" b="1" dirty="0" err="1">
                <a:solidFill>
                  <a:srgbClr val="FF0000"/>
                </a:solidFill>
              </a:rPr>
              <a:t>j</a:t>
            </a:r>
            <a:r>
              <a:rPr lang="cs-CZ" sz="2400" b="1" dirty="0" err="1" smtClean="0">
                <a:solidFill>
                  <a:srgbClr val="FF0000"/>
                </a:solidFill>
              </a:rPr>
              <a:t>u</a:t>
            </a:r>
            <a:r>
              <a:rPr lang="cs-CZ" sz="2400" b="1" dirty="0" smtClean="0">
                <a:solidFill>
                  <a:srgbClr val="FF0000"/>
                </a:solidFill>
              </a:rPr>
              <a:t>:/ /</a:t>
            </a:r>
            <a:r>
              <a:rPr lang="cs-CZ" sz="2400" b="1" dirty="0" err="1" smtClean="0">
                <a:solidFill>
                  <a:srgbClr val="FF0000"/>
                </a:solidFill>
              </a:rPr>
              <a:t>vi</a:t>
            </a:r>
            <a:r>
              <a:rPr lang="cs-CZ" sz="2400" b="1" dirty="0" smtClean="0">
                <a:solidFill>
                  <a:srgbClr val="FF0000"/>
                </a:solidFill>
              </a:rPr>
              <a:t>:/ /</a:t>
            </a:r>
            <a:r>
              <a:rPr lang="cs-CZ" sz="2400" b="1" dirty="0" err="1" smtClean="0">
                <a:solidFill>
                  <a:srgbClr val="FF0000"/>
                </a:solidFill>
              </a:rPr>
              <a:t>dablju</a:t>
            </a:r>
            <a:r>
              <a:rPr lang="cs-CZ" sz="2400" b="1" dirty="0" smtClean="0">
                <a:solidFill>
                  <a:srgbClr val="FF0000"/>
                </a:solidFill>
              </a:rPr>
              <a:t>:/ /</a:t>
            </a:r>
            <a:r>
              <a:rPr lang="cs-CZ" sz="2400" b="1" dirty="0" err="1" smtClean="0">
                <a:solidFill>
                  <a:srgbClr val="FF0000"/>
                </a:solidFill>
              </a:rPr>
              <a:t>eks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wai</a:t>
            </a:r>
            <a:r>
              <a:rPr lang="cs-CZ" sz="2400" b="1" dirty="0" smtClean="0">
                <a:solidFill>
                  <a:srgbClr val="FF0000"/>
                </a:solidFill>
              </a:rPr>
              <a:t>/   /</a:t>
            </a:r>
            <a:r>
              <a:rPr lang="cs-CZ" sz="2400" b="1" dirty="0" err="1" smtClean="0">
                <a:solidFill>
                  <a:srgbClr val="FF0000"/>
                </a:solidFill>
              </a:rPr>
              <a:t>zed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673519" y="260648"/>
            <a:ext cx="446449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4524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27806" y="476672"/>
            <a:ext cx="8686800" cy="841248"/>
          </a:xfrm>
          <a:solidFill>
            <a:srgbClr val="FFC000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Now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try</a:t>
            </a:r>
            <a:r>
              <a:rPr lang="cs-CZ" dirty="0" smtClean="0">
                <a:solidFill>
                  <a:srgbClr val="FF0000"/>
                </a:solidFill>
              </a:rPr>
              <a:t>  to  </a:t>
            </a:r>
            <a:r>
              <a:rPr lang="cs-CZ" dirty="0" err="1" smtClean="0">
                <a:solidFill>
                  <a:srgbClr val="FF0000"/>
                </a:solidFill>
              </a:rPr>
              <a:t>spell</a:t>
            </a:r>
            <a:r>
              <a:rPr lang="cs-CZ" dirty="0" smtClean="0">
                <a:solidFill>
                  <a:srgbClr val="FF0000"/>
                </a:solidFill>
              </a:rPr>
              <a:t>  these  </a:t>
            </a:r>
            <a:r>
              <a:rPr lang="cs-CZ" dirty="0" err="1" smtClean="0">
                <a:solidFill>
                  <a:srgbClr val="FF0000"/>
                </a:solidFill>
              </a:rPr>
              <a:t>names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80205" y="1628800"/>
            <a:ext cx="4191000" cy="4724400"/>
          </a:xfrm>
          <a:solidFill>
            <a:srgbClr val="00B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932040" y="1463335"/>
            <a:ext cx="3888432" cy="5278033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džei</a:t>
            </a:r>
            <a:r>
              <a:rPr lang="cs-CZ" b="1" dirty="0" smtClean="0">
                <a:solidFill>
                  <a:srgbClr val="FF0000"/>
                </a:solidFill>
              </a:rPr>
              <a:t>/ /</a:t>
            </a:r>
            <a:r>
              <a:rPr lang="cs-CZ" b="1" dirty="0" err="1" smtClean="0">
                <a:solidFill>
                  <a:srgbClr val="FF0000"/>
                </a:solidFill>
              </a:rPr>
              <a:t>ei</a:t>
            </a:r>
            <a:r>
              <a:rPr lang="cs-CZ" b="1" dirty="0" smtClean="0">
                <a:solidFill>
                  <a:srgbClr val="FF0000"/>
                </a:solidFill>
              </a:rPr>
              <a:t>/ /en/ /i:/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ei</a:t>
            </a:r>
            <a:r>
              <a:rPr lang="cs-CZ" b="1" dirty="0" smtClean="0">
                <a:solidFill>
                  <a:srgbClr val="FF0000"/>
                </a:solidFill>
              </a:rPr>
              <a:t>/ /el/ /i:/ /</a:t>
            </a:r>
            <a:r>
              <a:rPr lang="cs-CZ" b="1" dirty="0" err="1" smtClean="0">
                <a:solidFill>
                  <a:srgbClr val="FF0000"/>
                </a:solidFill>
              </a:rPr>
              <a:t>eks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/a:/ /</a:t>
            </a:r>
            <a:r>
              <a:rPr lang="cs-CZ" b="1" dirty="0" err="1" smtClean="0">
                <a:solidFill>
                  <a:srgbClr val="FF0000"/>
                </a:solidFill>
              </a:rPr>
              <a:t>ju</a:t>
            </a:r>
            <a:r>
              <a:rPr lang="cs-CZ" b="1" dirty="0" smtClean="0">
                <a:solidFill>
                  <a:srgbClr val="FF0000"/>
                </a:solidFill>
              </a:rPr>
              <a:t>:/ /ti:/ /</a:t>
            </a:r>
            <a:r>
              <a:rPr lang="cs-CZ" b="1" dirty="0" err="1" smtClean="0">
                <a:solidFill>
                  <a:srgbClr val="FF0000"/>
                </a:solidFill>
              </a:rPr>
              <a:t>eič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dži</a:t>
            </a:r>
            <a:r>
              <a:rPr lang="cs-CZ" dirty="0" smtClean="0">
                <a:solidFill>
                  <a:srgbClr val="FF0000"/>
                </a:solidFill>
              </a:rPr>
              <a:t>:/ /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smtClean="0">
                <a:solidFill>
                  <a:srgbClr val="FF0000"/>
                </a:solidFill>
              </a:rPr>
              <a:t>/ /a:/ /</a:t>
            </a:r>
            <a:r>
              <a:rPr lang="cs-CZ" dirty="0" err="1" smtClean="0">
                <a:solidFill>
                  <a:srgbClr val="FF0000"/>
                </a:solidFill>
              </a:rPr>
              <a:t>wai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439" y="1442708"/>
            <a:ext cx="877887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7616" y="1439532"/>
            <a:ext cx="87153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6585" y="1445882"/>
            <a:ext cx="884237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0314" y="1463335"/>
            <a:ext cx="87788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26296"/>
            <a:ext cx="87153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7744" y="2846725"/>
            <a:ext cx="87788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7469" y="2846727"/>
            <a:ext cx="87788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6968" y="2832646"/>
            <a:ext cx="884237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872" y="4149080"/>
            <a:ext cx="88423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82" y="4168480"/>
            <a:ext cx="87788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9569" y="4149079"/>
            <a:ext cx="87788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7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6969" y="4149078"/>
            <a:ext cx="88423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8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68" y="5589240"/>
            <a:ext cx="884237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9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7616" y="5582890"/>
            <a:ext cx="87153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80" name="Picture 1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7347" y="5582890"/>
            <a:ext cx="884237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81" name="Picture 1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3319" y="5576540"/>
            <a:ext cx="877887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8723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Sort </a:t>
            </a:r>
            <a:r>
              <a:rPr lang="cs-CZ" dirty="0" err="1" smtClean="0">
                <a:solidFill>
                  <a:srgbClr val="FF0000"/>
                </a:solidFill>
              </a:rPr>
              <a:t>out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letters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Match</a:t>
            </a:r>
            <a:r>
              <a:rPr lang="cs-CZ" dirty="0" smtClean="0">
                <a:solidFill>
                  <a:srgbClr val="FF0000"/>
                </a:solidFill>
              </a:rPr>
              <a:t> and  </a:t>
            </a:r>
            <a:r>
              <a:rPr lang="cs-CZ" dirty="0" err="1" smtClean="0">
                <a:solidFill>
                  <a:srgbClr val="FF0000"/>
                </a:solidFill>
              </a:rPr>
              <a:t>spell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4191000" cy="5112568"/>
          </a:xfrm>
          <a:solidFill>
            <a:srgbClr val="92D050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1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7030A0"/>
                </a:solidFill>
              </a:rPr>
              <a:t>ENPILCACES</a:t>
            </a:r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r>
              <a:rPr lang="cs-CZ" b="1" dirty="0" smtClean="0">
                <a:solidFill>
                  <a:srgbClr val="FF66CC"/>
                </a:solidFill>
              </a:rPr>
              <a:t>PENCILCASE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2. </a:t>
            </a:r>
            <a:r>
              <a:rPr lang="cs-CZ" b="1" dirty="0" smtClean="0">
                <a:solidFill>
                  <a:srgbClr val="7030A0"/>
                </a:solidFill>
              </a:rPr>
              <a:t>VINDIG</a:t>
            </a:r>
            <a:endParaRPr lang="cs-CZ" b="1" dirty="0" smtClean="0">
              <a:solidFill>
                <a:srgbClr val="FF66CC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66CC"/>
                </a:solidFill>
              </a:rPr>
              <a:t> </a:t>
            </a:r>
            <a:r>
              <a:rPr lang="cs-CZ" b="1" dirty="0" smtClean="0">
                <a:solidFill>
                  <a:srgbClr val="FF66CC"/>
                </a:solidFill>
              </a:rPr>
              <a:t>                             DIVING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3. </a:t>
            </a:r>
            <a:r>
              <a:rPr lang="cs-CZ" b="1" dirty="0" smtClean="0">
                <a:solidFill>
                  <a:srgbClr val="7030A0"/>
                </a:solidFill>
              </a:rPr>
              <a:t>NUSYAD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66CC"/>
                </a:solidFill>
              </a:rPr>
              <a:t>                              SUNDAY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4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7030A0"/>
                </a:solidFill>
              </a:rPr>
              <a:t>COTELACHO</a:t>
            </a:r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r>
              <a:rPr lang="cs-CZ" b="1" dirty="0" smtClean="0">
                <a:solidFill>
                  <a:srgbClr val="FF66CC"/>
                </a:solidFill>
              </a:rPr>
              <a:t>CHOCOLATE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5. </a:t>
            </a:r>
            <a:r>
              <a:rPr lang="cs-CZ" b="1" dirty="0" smtClean="0">
                <a:solidFill>
                  <a:srgbClr val="7030A0"/>
                </a:solidFill>
              </a:rPr>
              <a:t>OTWN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b="1" dirty="0" smtClean="0">
                <a:solidFill>
                  <a:srgbClr val="FF66CC"/>
                </a:solidFill>
              </a:rPr>
              <a:t>TOWN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C00000"/>
                </a:solidFill>
              </a:rPr>
              <a:t>6.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NUAJARY</a:t>
            </a:r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r>
              <a:rPr lang="cs-CZ" b="1" dirty="0" smtClean="0">
                <a:solidFill>
                  <a:srgbClr val="FF66CC"/>
                </a:solidFill>
              </a:rPr>
              <a:t>JANUARY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</a:t>
            </a:r>
            <a:r>
              <a:rPr lang="cs-CZ" b="1" dirty="0" smtClean="0">
                <a:solidFill>
                  <a:srgbClr val="C00000"/>
                </a:solidFill>
              </a:rPr>
              <a:t> 7. </a:t>
            </a:r>
            <a:r>
              <a:rPr lang="cs-CZ" b="1" dirty="0" smtClean="0">
                <a:solidFill>
                  <a:srgbClr val="7030A0"/>
                </a:solidFill>
              </a:rPr>
              <a:t>BRAEZ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66CC"/>
                </a:solidFill>
              </a:rPr>
              <a:t>                               ZEBRA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556792"/>
            <a:ext cx="4491608" cy="5112568"/>
          </a:xfrm>
          <a:solidFill>
            <a:srgbClr val="FFC000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1. /pi://i://en//si://el//si:/ei/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/es//i:/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2. /di://ai//vi://ai//en//dži:/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3. /es//ju://en//di://ei//wai/</a:t>
            </a:r>
          </a:p>
          <a:p>
            <a:pPr marL="514350" indent="-514350">
              <a:buAutoNum type="arabicPeriod" startAt="2"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4. /si//</a:t>
            </a:r>
            <a:r>
              <a:rPr lang="cs-CZ" b="1" dirty="0" err="1" smtClean="0">
                <a:solidFill>
                  <a:srgbClr val="C00000"/>
                </a:solidFill>
              </a:rPr>
              <a:t>eič</a:t>
            </a:r>
            <a:r>
              <a:rPr lang="cs-CZ" b="1" dirty="0" smtClean="0">
                <a:solidFill>
                  <a:srgbClr val="C00000"/>
                </a:solidFill>
              </a:rPr>
              <a:t>//</a:t>
            </a:r>
            <a:r>
              <a:rPr lang="cs-CZ" b="1" dirty="0" err="1" smtClean="0">
                <a:solidFill>
                  <a:srgbClr val="C00000"/>
                </a:solidFill>
              </a:rPr>
              <a:t>eu</a:t>
            </a:r>
            <a:r>
              <a:rPr lang="cs-CZ" b="1" dirty="0" smtClean="0">
                <a:solidFill>
                  <a:srgbClr val="C00000"/>
                </a:solidFill>
              </a:rPr>
              <a:t>//si://eu//el/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</a:t>
            </a:r>
            <a:r>
              <a:rPr lang="cs-CZ" b="1" dirty="0" err="1" smtClean="0">
                <a:solidFill>
                  <a:srgbClr val="C00000"/>
                </a:solidFill>
              </a:rPr>
              <a:t>ei</a:t>
            </a:r>
            <a:r>
              <a:rPr lang="cs-CZ" b="1" dirty="0" smtClean="0">
                <a:solidFill>
                  <a:srgbClr val="C00000"/>
                </a:solidFill>
              </a:rPr>
              <a:t>/ti://i:/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5./ti://eu//dablju://en/</a:t>
            </a:r>
          </a:p>
          <a:p>
            <a:pPr marL="514350" indent="-514350">
              <a:buAutoNum type="arabicPeriod" startAt="5"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6. /</a:t>
            </a:r>
            <a:r>
              <a:rPr lang="cs-CZ" b="1" dirty="0" err="1" smtClean="0">
                <a:solidFill>
                  <a:srgbClr val="C00000"/>
                </a:solidFill>
              </a:rPr>
              <a:t>džei</a:t>
            </a:r>
            <a:r>
              <a:rPr lang="cs-CZ" b="1" dirty="0" smtClean="0">
                <a:solidFill>
                  <a:srgbClr val="C00000"/>
                </a:solidFill>
              </a:rPr>
              <a:t>//</a:t>
            </a:r>
            <a:r>
              <a:rPr lang="cs-CZ" b="1" dirty="0" err="1" smtClean="0">
                <a:solidFill>
                  <a:srgbClr val="C00000"/>
                </a:solidFill>
              </a:rPr>
              <a:t>ei</a:t>
            </a:r>
            <a:r>
              <a:rPr lang="cs-CZ" b="1" dirty="0" smtClean="0">
                <a:solidFill>
                  <a:srgbClr val="C00000"/>
                </a:solidFill>
              </a:rPr>
              <a:t>//en//ju://ei//a://wai/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7.  /</a:t>
            </a:r>
            <a:r>
              <a:rPr lang="cs-CZ" b="1" dirty="0" err="1" smtClean="0">
                <a:solidFill>
                  <a:srgbClr val="C00000"/>
                </a:solidFill>
              </a:rPr>
              <a:t>zed</a:t>
            </a:r>
            <a:r>
              <a:rPr lang="cs-CZ" b="1" dirty="0" smtClean="0">
                <a:solidFill>
                  <a:srgbClr val="C00000"/>
                </a:solidFill>
              </a:rPr>
              <a:t>//i://bi://a://ei/</a:t>
            </a:r>
          </a:p>
          <a:p>
            <a:pPr marL="514350" indent="-514350">
              <a:buAutoNum type="arabicPeriod" startAt="5"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8855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1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5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</a:t>
            </a:r>
            <a:r>
              <a:rPr lang="cs-CZ" sz="3200" b="1" dirty="0" err="1" smtClean="0">
                <a:solidFill>
                  <a:srgbClr val="FF0000"/>
                </a:solidFill>
              </a:rPr>
              <a:t>What</a:t>
            </a:r>
            <a:r>
              <a:rPr lang="cs-CZ" sz="3200" b="1" dirty="0" smtClean="0">
                <a:solidFill>
                  <a:srgbClr val="FF0000"/>
                </a:solidFill>
              </a:rPr>
              <a:t>´ s  </a:t>
            </a:r>
            <a:r>
              <a:rPr lang="cs-CZ" sz="3200" b="1" dirty="0" err="1" smtClean="0">
                <a:solidFill>
                  <a:srgbClr val="FF0000"/>
                </a:solidFill>
              </a:rPr>
              <a:t>your</a:t>
            </a: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  <a:r>
              <a:rPr lang="cs-CZ" sz="3200" b="1" dirty="0" err="1" smtClean="0">
                <a:solidFill>
                  <a:srgbClr val="FF0000"/>
                </a:solidFill>
              </a:rPr>
              <a:t>name</a:t>
            </a:r>
            <a:r>
              <a:rPr lang="cs-CZ" sz="3200" b="1" dirty="0" smtClean="0">
                <a:solidFill>
                  <a:srgbClr val="FF0000"/>
                </a:solidFill>
              </a:rPr>
              <a:t> ? </a:t>
            </a:r>
            <a:r>
              <a:rPr lang="cs-CZ" sz="3200" b="1" dirty="0" err="1" smtClean="0">
                <a:solidFill>
                  <a:srgbClr val="FF0000"/>
                </a:solidFill>
              </a:rPr>
              <a:t>Spell</a:t>
            </a: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  <a:r>
              <a:rPr lang="cs-CZ" sz="3200" b="1" dirty="0" err="1" smtClean="0">
                <a:solidFill>
                  <a:srgbClr val="FF0000"/>
                </a:solidFill>
              </a:rPr>
              <a:t>it</a:t>
            </a:r>
            <a:r>
              <a:rPr lang="cs-CZ" sz="3200" b="1" dirty="0" smtClean="0">
                <a:solidFill>
                  <a:srgbClr val="FF0000"/>
                </a:solidFill>
              </a:rPr>
              <a:t>, </a:t>
            </a:r>
            <a:r>
              <a:rPr lang="cs-CZ" sz="3200" b="1" dirty="0" err="1" smtClean="0">
                <a:solidFill>
                  <a:srgbClr val="FF0000"/>
                </a:solidFill>
              </a:rPr>
              <a:t>please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4191000" cy="4724400"/>
          </a:xfrm>
          <a:solidFill>
            <a:srgbClr val="00FF00"/>
          </a:solidFill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Hello. </a:t>
            </a:r>
            <a:r>
              <a:rPr lang="cs-CZ" b="1" dirty="0" err="1" smtClean="0">
                <a:solidFill>
                  <a:schemeClr val="tx1"/>
                </a:solidFill>
              </a:rPr>
              <a:t>I´m</a:t>
            </a:r>
            <a:r>
              <a:rPr lang="cs-CZ" b="1" dirty="0" smtClean="0">
                <a:solidFill>
                  <a:schemeClr val="tx1"/>
                </a:solidFill>
              </a:rPr>
              <a:t> Andrew </a:t>
            </a:r>
            <a:r>
              <a:rPr lang="cs-CZ" b="1" dirty="0" err="1" smtClean="0">
                <a:solidFill>
                  <a:schemeClr val="tx1"/>
                </a:solidFill>
              </a:rPr>
              <a:t>Fawley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 err="1" smtClean="0">
                <a:solidFill>
                  <a:schemeClr val="tx1"/>
                </a:solidFill>
              </a:rPr>
              <a:t>What´s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name</a:t>
            </a:r>
            <a:r>
              <a:rPr lang="cs-CZ" b="1" dirty="0" smtClean="0">
                <a:solidFill>
                  <a:schemeClr val="tx1"/>
                </a:solidFill>
              </a:rPr>
              <a:t>?   </a:t>
            </a:r>
            <a:endParaRPr lang="cs-CZ" b="1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chemeClr val="tx1"/>
                </a:solidFill>
              </a:rPr>
              <a:t>Lu</a:t>
            </a:r>
            <a:r>
              <a:rPr lang="cs-CZ" b="1" dirty="0" smtClean="0">
                <a:solidFill>
                  <a:schemeClr val="tx1"/>
                </a:solidFill>
              </a:rPr>
              <a:t>……. </a:t>
            </a:r>
            <a:r>
              <a:rPr lang="cs-CZ" b="1" dirty="0" err="1" smtClean="0">
                <a:solidFill>
                  <a:schemeClr val="tx1"/>
                </a:solidFill>
              </a:rPr>
              <a:t>What</a:t>
            </a:r>
            <a:r>
              <a:rPr lang="cs-CZ" b="1" dirty="0" smtClean="0">
                <a:solidFill>
                  <a:schemeClr val="tx1"/>
                </a:solidFill>
              </a:rPr>
              <a:t>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</a:t>
            </a:r>
            <a:r>
              <a:rPr lang="cs-CZ" b="1" dirty="0" err="1" smtClean="0">
                <a:solidFill>
                  <a:schemeClr val="tx1"/>
                </a:solidFill>
              </a:rPr>
              <a:t>Can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spell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</a:t>
            </a:r>
            <a:r>
              <a:rPr lang="cs-CZ" b="1" dirty="0" err="1" smtClean="0">
                <a:solidFill>
                  <a:schemeClr val="tx1"/>
                </a:solidFill>
              </a:rPr>
              <a:t>name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please</a:t>
            </a:r>
            <a:r>
              <a:rPr lang="cs-CZ" b="1" dirty="0" smtClean="0">
                <a:solidFill>
                  <a:schemeClr val="tx1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chemeClr val="tx1"/>
                </a:solidFill>
              </a:rPr>
              <a:t>Thanks</a:t>
            </a:r>
            <a:r>
              <a:rPr lang="cs-CZ" b="1" dirty="0" smtClean="0">
                <a:solidFill>
                  <a:schemeClr val="tx1"/>
                </a:solidFill>
              </a:rPr>
              <a:t>. And </a:t>
            </a:r>
            <a:r>
              <a:rPr lang="cs-CZ" b="1" dirty="0" err="1" smtClean="0">
                <a:solidFill>
                  <a:schemeClr val="tx1"/>
                </a:solidFill>
              </a:rPr>
              <a:t>what´s</a:t>
            </a:r>
            <a:r>
              <a:rPr lang="cs-CZ" b="1" dirty="0" smtClean="0">
                <a:solidFill>
                  <a:schemeClr val="tx1"/>
                </a:solidFill>
              </a:rPr>
              <a:t>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surname</a:t>
            </a:r>
            <a:r>
              <a:rPr lang="cs-CZ" b="1" dirty="0" smtClean="0">
                <a:solidFill>
                  <a:schemeClr val="tx1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chemeClr val="tx1"/>
                </a:solidFill>
              </a:rPr>
              <a:t>Oh</a:t>
            </a:r>
            <a:r>
              <a:rPr lang="cs-CZ" b="1" dirty="0" smtClean="0">
                <a:solidFill>
                  <a:schemeClr val="tx1"/>
                </a:solidFill>
              </a:rPr>
              <a:t>, no. </a:t>
            </a:r>
            <a:r>
              <a:rPr lang="cs-CZ" b="1" dirty="0" err="1" smtClean="0">
                <a:solidFill>
                  <a:schemeClr val="tx1"/>
                </a:solidFill>
              </a:rPr>
              <a:t>Spell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please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I </a:t>
            </a:r>
            <a:r>
              <a:rPr lang="cs-CZ" b="1" dirty="0" err="1" smtClean="0">
                <a:solidFill>
                  <a:schemeClr val="tx1"/>
                </a:solidFill>
              </a:rPr>
              <a:t>can´t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</a:rPr>
              <a:t>write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chemeClr val="tx1"/>
                </a:solidFill>
              </a:rPr>
              <a:t>Thank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.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43400" cy="4767808"/>
          </a:xfrm>
          <a:solidFill>
            <a:srgbClr val="FF66FF"/>
          </a:solidFill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Hi</a:t>
            </a:r>
            <a:r>
              <a:rPr lang="cs-CZ" b="1" dirty="0" smtClean="0">
                <a:solidFill>
                  <a:srgbClr val="FF0000"/>
                </a:solidFill>
              </a:rPr>
              <a:t>. My </a:t>
            </a:r>
            <a:r>
              <a:rPr lang="cs-CZ" b="1" dirty="0" err="1" smtClean="0">
                <a:solidFill>
                  <a:srgbClr val="FF0000"/>
                </a:solidFill>
              </a:rPr>
              <a:t>name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Lucie.</a:t>
            </a:r>
          </a:p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Yes</a:t>
            </a:r>
            <a:r>
              <a:rPr lang="cs-CZ" b="1" dirty="0" smtClean="0">
                <a:solidFill>
                  <a:srgbClr val="FF0000"/>
                </a:solidFill>
              </a:rPr>
              <a:t>. I </a:t>
            </a:r>
            <a:r>
              <a:rPr lang="cs-CZ" b="1" dirty="0" err="1" smtClean="0">
                <a:solidFill>
                  <a:srgbClr val="FF0000"/>
                </a:solidFill>
              </a:rPr>
              <a:t>can.That´s</a:t>
            </a:r>
            <a:r>
              <a:rPr lang="cs-CZ" b="1" dirty="0" smtClean="0">
                <a:solidFill>
                  <a:srgbClr val="FF0000"/>
                </a:solidFill>
              </a:rPr>
              <a:t>: /el/ /</a:t>
            </a:r>
            <a:r>
              <a:rPr lang="cs-CZ" b="1" dirty="0" err="1" smtClean="0">
                <a:solidFill>
                  <a:srgbClr val="FF0000"/>
                </a:solidFill>
              </a:rPr>
              <a:t>ju</a:t>
            </a:r>
            <a:r>
              <a:rPr lang="cs-CZ" b="1" dirty="0" smtClean="0">
                <a:solidFill>
                  <a:srgbClr val="FF0000"/>
                </a:solidFill>
              </a:rPr>
              <a:t>:/ /si:/ /</a:t>
            </a:r>
            <a:r>
              <a:rPr lang="cs-CZ" b="1" dirty="0" err="1" smtClean="0">
                <a:solidFill>
                  <a:srgbClr val="FF0000"/>
                </a:solidFill>
              </a:rPr>
              <a:t>ai</a:t>
            </a:r>
            <a:r>
              <a:rPr lang="cs-CZ" b="1" dirty="0" smtClean="0">
                <a:solidFill>
                  <a:srgbClr val="FF0000"/>
                </a:solidFill>
              </a:rPr>
              <a:t>/ /i:/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Křištofová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That</a:t>
            </a:r>
            <a:r>
              <a:rPr lang="cs-CZ" b="1" dirty="0" smtClean="0">
                <a:solidFill>
                  <a:srgbClr val="FF0000"/>
                </a:solidFill>
              </a:rPr>
              <a:t>´ s: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/</a:t>
            </a:r>
            <a:r>
              <a:rPr lang="cs-CZ" b="1" dirty="0" err="1" smtClean="0">
                <a:solidFill>
                  <a:srgbClr val="FF0000"/>
                </a:solidFill>
              </a:rPr>
              <a:t>key</a:t>
            </a:r>
            <a:r>
              <a:rPr lang="cs-CZ" b="1" dirty="0" smtClean="0">
                <a:solidFill>
                  <a:srgbClr val="FF0000"/>
                </a:solidFill>
              </a:rPr>
              <a:t>/ /a:/ /</a:t>
            </a:r>
            <a:r>
              <a:rPr lang="cs-CZ" b="1" dirty="0" err="1" smtClean="0">
                <a:solidFill>
                  <a:srgbClr val="FF0000"/>
                </a:solidFill>
              </a:rPr>
              <a:t>ai</a:t>
            </a:r>
            <a:r>
              <a:rPr lang="cs-CZ" b="1" dirty="0" smtClean="0">
                <a:solidFill>
                  <a:srgbClr val="FF0000"/>
                </a:solidFill>
              </a:rPr>
              <a:t>/ /es/ /ti:/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/</a:t>
            </a:r>
            <a:r>
              <a:rPr lang="cs-CZ" b="1" dirty="0" err="1" smtClean="0">
                <a:solidFill>
                  <a:srgbClr val="FF0000"/>
                </a:solidFill>
              </a:rPr>
              <a:t>eu</a:t>
            </a:r>
            <a:r>
              <a:rPr lang="cs-CZ" b="1" dirty="0" smtClean="0">
                <a:solidFill>
                  <a:srgbClr val="FF0000"/>
                </a:solidFill>
              </a:rPr>
              <a:t>/ 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ef</a:t>
            </a:r>
            <a:r>
              <a:rPr lang="cs-CZ" b="1" dirty="0" smtClean="0">
                <a:solidFill>
                  <a:srgbClr val="FF0000"/>
                </a:solidFill>
              </a:rPr>
              <a:t>/ /</a:t>
            </a:r>
            <a:r>
              <a:rPr lang="cs-CZ" b="1" dirty="0" err="1" smtClean="0">
                <a:solidFill>
                  <a:srgbClr val="FF0000"/>
                </a:solidFill>
              </a:rPr>
              <a:t>eu</a:t>
            </a:r>
            <a:r>
              <a:rPr lang="cs-CZ" b="1" dirty="0" smtClean="0">
                <a:solidFill>
                  <a:srgbClr val="FF0000"/>
                </a:solidFill>
              </a:rPr>
              <a:t>/ /</a:t>
            </a:r>
            <a:r>
              <a:rPr lang="cs-CZ" b="1" dirty="0" err="1" smtClean="0">
                <a:solidFill>
                  <a:srgbClr val="FF0000"/>
                </a:solidFill>
              </a:rPr>
              <a:t>vi</a:t>
            </a:r>
            <a:r>
              <a:rPr lang="cs-CZ" b="1" dirty="0" smtClean="0">
                <a:solidFill>
                  <a:srgbClr val="FF0000"/>
                </a:solidFill>
              </a:rPr>
              <a:t>:/ /</a:t>
            </a:r>
            <a:r>
              <a:rPr lang="cs-CZ" b="1" dirty="0" err="1" smtClean="0">
                <a:solidFill>
                  <a:srgbClr val="FF0000"/>
                </a:solidFill>
              </a:rPr>
              <a:t>ei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23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   </a:t>
            </a:r>
            <a:r>
              <a:rPr lang="cs-CZ" dirty="0" err="1" smtClean="0">
                <a:solidFill>
                  <a:srgbClr val="FF0000"/>
                </a:solidFill>
              </a:rPr>
              <a:t>Spell</a:t>
            </a:r>
            <a:r>
              <a:rPr lang="cs-CZ" dirty="0" smtClean="0">
                <a:solidFill>
                  <a:srgbClr val="FF0000"/>
                </a:solidFill>
              </a:rPr>
              <a:t> these </a:t>
            </a:r>
            <a:r>
              <a:rPr lang="cs-CZ" dirty="0" err="1" smtClean="0">
                <a:solidFill>
                  <a:srgbClr val="FF0000"/>
                </a:solidFill>
              </a:rPr>
              <a:t>words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please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1700808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1381" y="1700808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7961" y="1728639"/>
            <a:ext cx="810838" cy="810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7" y="1700808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5810" y="1725799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7023" y="1726174"/>
            <a:ext cx="810838" cy="810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36749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3025774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1381" y="3028069"/>
            <a:ext cx="811213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2594" y="3025774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4597" y="3025775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9822" y="3051677"/>
            <a:ext cx="753056" cy="753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2878" y="3024393"/>
            <a:ext cx="817194" cy="817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45327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4021" y="3051677"/>
            <a:ext cx="811213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9225" y="4308616"/>
            <a:ext cx="830292" cy="830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9536" y="4376573"/>
            <a:ext cx="766654" cy="766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0748" y="4376573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6780" y="4424808"/>
            <a:ext cx="768997" cy="762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4" name="Picture 2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245" y="5589240"/>
            <a:ext cx="811213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9079" y="5589240"/>
            <a:ext cx="804863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9517" y="5589240"/>
            <a:ext cx="811213" cy="815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7" name="Picture 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2677" y="5593963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8" name="Picture 26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8095" y="5608254"/>
            <a:ext cx="791426" cy="796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9" name="Picture 2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8367" y="5582890"/>
            <a:ext cx="81121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52876" y="1921748"/>
            <a:ext cx="1064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ENGLISH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79" y="3248324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COMPUTER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81607" y="4621631"/>
            <a:ext cx="855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WATER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38299" y="5822049"/>
            <a:ext cx="2104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BUDGIE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692" y="2597243"/>
            <a:ext cx="5497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/i:/          /en/     /</a:t>
            </a:r>
            <a:r>
              <a:rPr lang="cs-CZ" b="1" dirty="0" err="1" smtClean="0">
                <a:solidFill>
                  <a:srgbClr val="FF0000"/>
                </a:solidFill>
              </a:rPr>
              <a:t>dži</a:t>
            </a:r>
            <a:r>
              <a:rPr lang="cs-CZ" b="1" dirty="0" smtClean="0">
                <a:solidFill>
                  <a:srgbClr val="FF0000"/>
                </a:solidFill>
              </a:rPr>
              <a:t>:/      /el/       /</a:t>
            </a:r>
            <a:r>
              <a:rPr lang="cs-CZ" b="1" dirty="0" err="1" smtClean="0">
                <a:solidFill>
                  <a:srgbClr val="FF0000"/>
                </a:solidFill>
              </a:rPr>
              <a:t>ai</a:t>
            </a:r>
            <a:r>
              <a:rPr lang="cs-CZ" b="1" dirty="0" smtClean="0">
                <a:solidFill>
                  <a:srgbClr val="FF0000"/>
                </a:solidFill>
              </a:rPr>
              <a:t>//       es/     /eič/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406" y="3892406"/>
            <a:ext cx="6503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</a:t>
            </a:r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i:/        /</a:t>
            </a:r>
            <a:r>
              <a:rPr lang="cs-CZ" b="1" dirty="0" err="1" smtClean="0">
                <a:solidFill>
                  <a:srgbClr val="FF0000"/>
                </a:solidFill>
              </a:rPr>
              <a:t>eu</a:t>
            </a:r>
            <a:r>
              <a:rPr lang="cs-CZ" b="1" dirty="0" smtClean="0">
                <a:solidFill>
                  <a:srgbClr val="FF0000"/>
                </a:solidFill>
              </a:rPr>
              <a:t>/     /</a:t>
            </a:r>
            <a:r>
              <a:rPr lang="cs-CZ" b="1" dirty="0" err="1" smtClean="0">
                <a:solidFill>
                  <a:srgbClr val="FF0000"/>
                </a:solidFill>
              </a:rPr>
              <a:t>em</a:t>
            </a:r>
            <a:r>
              <a:rPr lang="cs-CZ" b="1" dirty="0" smtClean="0">
                <a:solidFill>
                  <a:srgbClr val="FF0000"/>
                </a:solidFill>
              </a:rPr>
              <a:t>/      /</a:t>
            </a:r>
            <a:r>
              <a:rPr lang="cs-CZ" b="1" dirty="0" err="1" smtClean="0">
                <a:solidFill>
                  <a:srgbClr val="FF0000"/>
                </a:solidFill>
              </a:rPr>
              <a:t>pi</a:t>
            </a:r>
            <a:r>
              <a:rPr lang="cs-CZ" b="1" dirty="0" smtClean="0">
                <a:solidFill>
                  <a:srgbClr val="FF0000"/>
                </a:solidFill>
              </a:rPr>
              <a:t>:/      /</a:t>
            </a:r>
            <a:r>
              <a:rPr lang="cs-CZ" b="1" dirty="0" err="1" smtClean="0">
                <a:solidFill>
                  <a:srgbClr val="FF0000"/>
                </a:solidFill>
              </a:rPr>
              <a:t>ju</a:t>
            </a:r>
            <a:r>
              <a:rPr lang="cs-CZ" b="1" dirty="0" smtClean="0">
                <a:solidFill>
                  <a:srgbClr val="FF0000"/>
                </a:solidFill>
              </a:rPr>
              <a:t>:/       /ti:/        /i:/         /a:/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104309"/>
            <a:ext cx="6228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Dablju</a:t>
            </a:r>
            <a:r>
              <a:rPr lang="cs-CZ" b="1" dirty="0" smtClean="0">
                <a:solidFill>
                  <a:srgbClr val="FF0000"/>
                </a:solidFill>
              </a:rPr>
              <a:t>:/     /</a:t>
            </a:r>
            <a:r>
              <a:rPr lang="cs-CZ" b="1" dirty="0" err="1" smtClean="0">
                <a:solidFill>
                  <a:srgbClr val="FF0000"/>
                </a:solidFill>
              </a:rPr>
              <a:t>ei</a:t>
            </a:r>
            <a:r>
              <a:rPr lang="cs-CZ" b="1" dirty="0" smtClean="0">
                <a:solidFill>
                  <a:srgbClr val="FF0000"/>
                </a:solidFill>
              </a:rPr>
              <a:t>/         /ti:/       /i:/          /a:/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0300" y="6488668"/>
            <a:ext cx="4778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/</a:t>
            </a:r>
            <a:r>
              <a:rPr lang="cs-CZ" b="1" dirty="0" err="1" smtClean="0">
                <a:solidFill>
                  <a:srgbClr val="FF0000"/>
                </a:solidFill>
              </a:rPr>
              <a:t>bi</a:t>
            </a:r>
            <a:r>
              <a:rPr lang="cs-CZ" b="1" dirty="0" smtClean="0">
                <a:solidFill>
                  <a:srgbClr val="FF0000"/>
                </a:solidFill>
              </a:rPr>
              <a:t>:/        /</a:t>
            </a:r>
            <a:r>
              <a:rPr lang="cs-CZ" b="1" dirty="0" err="1" smtClean="0">
                <a:solidFill>
                  <a:srgbClr val="FF0000"/>
                </a:solidFill>
              </a:rPr>
              <a:t>ju</a:t>
            </a:r>
            <a:r>
              <a:rPr lang="cs-CZ" b="1" dirty="0" smtClean="0">
                <a:solidFill>
                  <a:srgbClr val="FF0000"/>
                </a:solidFill>
              </a:rPr>
              <a:t>:/        /di:/      /</a:t>
            </a:r>
            <a:r>
              <a:rPr lang="cs-CZ" b="1" dirty="0" err="1" smtClean="0">
                <a:solidFill>
                  <a:srgbClr val="FF0000"/>
                </a:solidFill>
              </a:rPr>
              <a:t>dži</a:t>
            </a:r>
            <a:r>
              <a:rPr lang="cs-CZ" b="1" dirty="0" smtClean="0">
                <a:solidFill>
                  <a:srgbClr val="FF0000"/>
                </a:solidFill>
              </a:rPr>
              <a:t>:/      /</a:t>
            </a:r>
            <a:r>
              <a:rPr lang="cs-CZ" b="1" dirty="0" err="1" smtClean="0">
                <a:solidFill>
                  <a:srgbClr val="FF0000"/>
                </a:solidFill>
              </a:rPr>
              <a:t>ai</a:t>
            </a:r>
            <a:r>
              <a:rPr lang="cs-CZ" b="1" dirty="0" smtClean="0">
                <a:solidFill>
                  <a:srgbClr val="FF0000"/>
                </a:solidFill>
              </a:rPr>
              <a:t>/      / i:/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8481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805264"/>
            <a:ext cx="8458200" cy="720080"/>
          </a:xfr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      </a:t>
            </a:r>
            <a:r>
              <a:rPr lang="cs-CZ" sz="4800" dirty="0" err="1" smtClean="0">
                <a:solidFill>
                  <a:srgbClr val="FF0000"/>
                </a:solidFill>
              </a:rPr>
              <a:t>Can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you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read</a:t>
            </a:r>
            <a:r>
              <a:rPr lang="cs-CZ" sz="4800" dirty="0" smtClean="0">
                <a:solidFill>
                  <a:srgbClr val="FF0000"/>
                </a:solidFill>
              </a:rPr>
              <a:t> these </a:t>
            </a:r>
            <a:r>
              <a:rPr lang="cs-CZ" sz="4800" dirty="0" err="1" smtClean="0">
                <a:solidFill>
                  <a:srgbClr val="FF0000"/>
                </a:solidFill>
              </a:rPr>
              <a:t>words</a:t>
            </a:r>
            <a:r>
              <a:rPr lang="cs-CZ" sz="4800" dirty="0" smtClean="0">
                <a:solidFill>
                  <a:srgbClr val="FF0000"/>
                </a:solidFill>
              </a:rPr>
              <a:t> 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type="body" idx="2"/>
          </p:nvPr>
        </p:nvSpPr>
        <p:spPr>
          <a:solidFill>
            <a:srgbClr val="92D050"/>
          </a:solidFill>
        </p:spPr>
        <p:txBody>
          <a:bodyPr>
            <a:normAutofit fontScale="85000" lnSpcReduction="20000"/>
          </a:bodyPr>
          <a:lstStyle/>
          <a:p>
            <a:r>
              <a:rPr lang="cs-CZ" sz="3800" b="1" u="sng" dirty="0" err="1" smtClean="0">
                <a:solidFill>
                  <a:srgbClr val="C00000"/>
                </a:solidFill>
              </a:rPr>
              <a:t>Write</a:t>
            </a:r>
            <a:r>
              <a:rPr lang="cs-CZ" sz="3800" b="1" u="sng" dirty="0" smtClean="0">
                <a:solidFill>
                  <a:srgbClr val="C00000"/>
                </a:solidFill>
              </a:rPr>
              <a:t> </a:t>
            </a:r>
            <a:r>
              <a:rPr lang="cs-CZ" sz="3800" b="1" u="sng" dirty="0" err="1" smtClean="0">
                <a:solidFill>
                  <a:srgbClr val="C00000"/>
                </a:solidFill>
              </a:rPr>
              <a:t>this</a:t>
            </a:r>
            <a:r>
              <a:rPr lang="cs-CZ" sz="3800" b="1" u="sng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POTATOES</a:t>
            </a:r>
          </a:p>
          <a:p>
            <a:r>
              <a:rPr lang="cs-CZ" sz="3200" b="1" dirty="0" smtClean="0">
                <a:solidFill>
                  <a:srgbClr val="FF66FF"/>
                </a:solidFill>
              </a:rPr>
              <a:t>BASKETBALL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rgbClr val="00B050"/>
                </a:solidFill>
              </a:rPr>
              <a:t>CHRISTMAS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rgbClr val="002060"/>
                </a:solidFill>
              </a:rPr>
              <a:t>JEANS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rgbClr val="7030A0"/>
                </a:solidFill>
              </a:rPr>
              <a:t>SWEATSHIRT</a:t>
            </a:r>
          </a:p>
          <a:p>
            <a:endParaRPr lang="cs-CZ" sz="3200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GAMES</a:t>
            </a:r>
          </a:p>
          <a:p>
            <a:endParaRPr lang="cs-CZ" sz="3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solidFill>
            <a:srgbClr val="FF0000"/>
          </a:solidFill>
        </p:spPr>
        <p:txBody>
          <a:bodyPr>
            <a:normAutofit fontScale="92500" lnSpcReduction="10000"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</a:rPr>
              <a:t>Read</a:t>
            </a:r>
            <a:r>
              <a:rPr lang="cs-CZ" sz="3200" b="1" u="sng" dirty="0" smtClean="0">
                <a:solidFill>
                  <a:srgbClr val="00B050"/>
                </a:solidFill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</a:rPr>
              <a:t>this</a:t>
            </a:r>
            <a:r>
              <a:rPr lang="cs-CZ" sz="3200" b="1" u="sng" dirty="0" smtClean="0">
                <a:solidFill>
                  <a:srgbClr val="00B050"/>
                </a:solidFill>
              </a:rPr>
              <a:t>,</a:t>
            </a:r>
          </a:p>
          <a:p>
            <a:r>
              <a:rPr lang="cs-CZ" b="1" dirty="0">
                <a:solidFill>
                  <a:srgbClr val="FF0000"/>
                </a:solidFill>
              </a:rPr>
              <a:t>/</a:t>
            </a:r>
            <a:r>
              <a:rPr lang="cs-CZ" sz="2800" b="1" dirty="0" smtClean="0">
                <a:solidFill>
                  <a:srgbClr val="FFFF00"/>
                </a:solidFill>
              </a:rPr>
              <a:t>pi://eu//ti:/ai//ti://eu//i://es/</a:t>
            </a:r>
          </a:p>
          <a:p>
            <a:r>
              <a:rPr lang="cs-CZ" sz="2800" b="1" dirty="0" smtClean="0">
                <a:solidFill>
                  <a:srgbClr val="FF66FF"/>
                </a:solidFill>
              </a:rPr>
              <a:t>/bi://ei//es//key//i://ti://bi://ei/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66FF"/>
                </a:solidFill>
              </a:rPr>
              <a:t> </a:t>
            </a:r>
            <a:r>
              <a:rPr lang="cs-CZ" sz="2800" b="1" dirty="0" smtClean="0">
                <a:solidFill>
                  <a:srgbClr val="FF66FF"/>
                </a:solidFill>
              </a:rPr>
              <a:t>   /el//el/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/</a:t>
            </a:r>
            <a:r>
              <a:rPr lang="cs-CZ" sz="2800" b="1" dirty="0">
                <a:solidFill>
                  <a:srgbClr val="00B050"/>
                </a:solidFill>
              </a:rPr>
              <a:t>s</a:t>
            </a:r>
            <a:r>
              <a:rPr lang="cs-CZ" sz="2800" b="1" dirty="0" smtClean="0">
                <a:solidFill>
                  <a:srgbClr val="00B050"/>
                </a:solidFill>
              </a:rPr>
              <a:t>i:/ /</a:t>
            </a:r>
            <a:r>
              <a:rPr lang="cs-CZ" sz="2800" b="1" dirty="0" err="1" smtClean="0">
                <a:solidFill>
                  <a:srgbClr val="00B050"/>
                </a:solidFill>
              </a:rPr>
              <a:t>eič</a:t>
            </a:r>
            <a:r>
              <a:rPr lang="cs-CZ" sz="2800" b="1" dirty="0" smtClean="0">
                <a:solidFill>
                  <a:srgbClr val="00B050"/>
                </a:solidFill>
              </a:rPr>
              <a:t>/ /a:/ /</a:t>
            </a:r>
            <a:r>
              <a:rPr lang="cs-CZ" sz="2800" b="1" dirty="0" err="1" smtClean="0">
                <a:solidFill>
                  <a:srgbClr val="00B050"/>
                </a:solidFill>
              </a:rPr>
              <a:t>ai</a:t>
            </a:r>
            <a:r>
              <a:rPr lang="cs-CZ" sz="2800" b="1" dirty="0" smtClean="0">
                <a:solidFill>
                  <a:srgbClr val="00B050"/>
                </a:solidFill>
              </a:rPr>
              <a:t>/ /es/ /ti://em/ /</a:t>
            </a:r>
            <a:r>
              <a:rPr lang="cs-CZ" sz="2800" b="1" dirty="0" err="1" smtClean="0">
                <a:solidFill>
                  <a:srgbClr val="00B050"/>
                </a:solidFill>
              </a:rPr>
              <a:t>ei</a:t>
            </a:r>
            <a:r>
              <a:rPr lang="cs-CZ" sz="2800" b="1" dirty="0" smtClean="0">
                <a:solidFill>
                  <a:srgbClr val="00B050"/>
                </a:solidFill>
              </a:rPr>
              <a:t>/ /es/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/</a:t>
            </a:r>
            <a:r>
              <a:rPr lang="cs-CZ" sz="2800" b="1" dirty="0" err="1" smtClean="0">
                <a:solidFill>
                  <a:srgbClr val="002060"/>
                </a:solidFill>
              </a:rPr>
              <a:t>džei</a:t>
            </a:r>
            <a:r>
              <a:rPr lang="cs-CZ" sz="2800" b="1" dirty="0" smtClean="0">
                <a:solidFill>
                  <a:srgbClr val="002060"/>
                </a:solidFill>
              </a:rPr>
              <a:t>//i://ei//en//es/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/es//dablju://i://ei//ti://es//eič/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   /</a:t>
            </a:r>
            <a:r>
              <a:rPr lang="cs-CZ" sz="2800" b="1" dirty="0" err="1" smtClean="0">
                <a:solidFill>
                  <a:srgbClr val="7030A0"/>
                </a:solidFill>
              </a:rPr>
              <a:t>ei</a:t>
            </a:r>
            <a:r>
              <a:rPr lang="cs-CZ" sz="2800" b="1" dirty="0" smtClean="0">
                <a:solidFill>
                  <a:srgbClr val="7030A0"/>
                </a:solidFill>
              </a:rPr>
              <a:t>//a://ti:/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/dži://ei//em//i://es/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7874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build="p" animBg="1"/>
      <p:bldP spid="9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5517232"/>
            <a:ext cx="8458200" cy="966936"/>
          </a:xfr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Listen. </a:t>
            </a:r>
            <a:r>
              <a:rPr lang="cs-CZ" sz="3200" dirty="0" err="1" smtClean="0">
                <a:solidFill>
                  <a:srgbClr val="FF0000"/>
                </a:solidFill>
              </a:rPr>
              <a:t>Close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your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eyes</a:t>
            </a:r>
            <a:r>
              <a:rPr lang="cs-CZ" sz="3200" dirty="0" smtClean="0">
                <a:solidFill>
                  <a:srgbClr val="FF0000"/>
                </a:solidFill>
              </a:rPr>
              <a:t>  and  </a:t>
            </a:r>
            <a:r>
              <a:rPr lang="cs-CZ" sz="3200" dirty="0" err="1" smtClean="0">
                <a:solidFill>
                  <a:srgbClr val="FF0000"/>
                </a:solidFill>
              </a:rPr>
              <a:t>say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        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sz="3200" dirty="0" err="1" smtClean="0">
                <a:solidFill>
                  <a:srgbClr val="FF0000"/>
                </a:solidFill>
              </a:rPr>
              <a:t>words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4000" b="1" u="sng" dirty="0" err="1" smtClean="0">
                <a:solidFill>
                  <a:srgbClr val="FF0000"/>
                </a:solidFill>
              </a:rPr>
              <a:t>Check</a:t>
            </a:r>
            <a:endParaRPr lang="cs-CZ" sz="4000" b="1" u="sng" dirty="0" smtClean="0">
              <a:solidFill>
                <a:srgbClr val="FF0000"/>
              </a:solidFill>
            </a:endParaRP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2060"/>
                </a:solidFill>
              </a:rPr>
              <a:t>SCHOOL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2060"/>
                </a:solidFill>
              </a:rPr>
              <a:t>BADGE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2060"/>
                </a:solidFill>
              </a:rPr>
              <a:t>RULER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2060"/>
                </a:solidFill>
              </a:rPr>
              <a:t>YELLOW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2060"/>
                </a:solidFill>
              </a:rPr>
              <a:t>JOHN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2060"/>
                </a:solidFill>
              </a:rPr>
              <a:t>ALPHABET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4000" b="1" u="sng" dirty="0" err="1" smtClean="0">
                <a:solidFill>
                  <a:srgbClr val="660066"/>
                </a:solidFill>
              </a:rPr>
              <a:t>Spelling</a:t>
            </a:r>
            <a:r>
              <a:rPr lang="cs-CZ" sz="4000" b="1" u="sng" dirty="0" smtClean="0">
                <a:solidFill>
                  <a:srgbClr val="660066"/>
                </a:solidFill>
              </a:rPr>
              <a:t> </a:t>
            </a:r>
            <a:r>
              <a:rPr lang="cs-CZ" sz="4000" b="1" u="sng" dirty="0" err="1" smtClean="0">
                <a:solidFill>
                  <a:srgbClr val="660066"/>
                </a:solidFill>
              </a:rPr>
              <a:t>dictation</a:t>
            </a:r>
            <a:endParaRPr lang="cs-CZ" sz="4000" b="1" u="sng" dirty="0" smtClean="0">
              <a:solidFill>
                <a:srgbClr val="660066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/es/ /</a:t>
            </a:r>
            <a:r>
              <a:rPr lang="cs-CZ" sz="2800" b="1" u="sng" dirty="0">
                <a:solidFill>
                  <a:srgbClr val="FF0000"/>
                </a:solidFill>
              </a:rPr>
              <a:t>s</a:t>
            </a:r>
            <a:r>
              <a:rPr lang="cs-CZ" sz="2800" b="1" u="sng" dirty="0" smtClean="0">
                <a:solidFill>
                  <a:srgbClr val="FF0000"/>
                </a:solidFill>
              </a:rPr>
              <a:t>i:/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eič</a:t>
            </a:r>
            <a:r>
              <a:rPr lang="cs-CZ" sz="2800" b="1" u="sng" dirty="0" smtClean="0">
                <a:solidFill>
                  <a:srgbClr val="FF0000"/>
                </a:solidFill>
              </a:rPr>
              <a:t>/ /eu//eu//el/</a:t>
            </a:r>
          </a:p>
          <a:p>
            <a:r>
              <a:rPr lang="cs-CZ" sz="2800" b="1" u="sng" dirty="0">
                <a:solidFill>
                  <a:srgbClr val="FF0000"/>
                </a:solidFill>
              </a:rPr>
              <a:t>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bi</a:t>
            </a:r>
            <a:r>
              <a:rPr lang="cs-CZ" sz="2800" b="1" u="sng" dirty="0" smtClean="0">
                <a:solidFill>
                  <a:srgbClr val="FF0000"/>
                </a:solidFill>
              </a:rPr>
              <a:t>:/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ei</a:t>
            </a:r>
            <a:r>
              <a:rPr lang="cs-CZ" sz="2800" b="1" u="sng" dirty="0" smtClean="0">
                <a:solidFill>
                  <a:srgbClr val="FF0000"/>
                </a:solidFill>
              </a:rPr>
              <a:t>/ /di:/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dži</a:t>
            </a:r>
            <a:r>
              <a:rPr lang="cs-CZ" sz="2800" b="1" u="sng" dirty="0" smtClean="0">
                <a:solidFill>
                  <a:srgbClr val="FF0000"/>
                </a:solidFill>
              </a:rPr>
              <a:t>:/ /i:/</a:t>
            </a: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/a:/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ju</a:t>
            </a:r>
            <a:r>
              <a:rPr lang="cs-CZ" sz="2800" b="1" u="sng" dirty="0" smtClean="0">
                <a:solidFill>
                  <a:srgbClr val="FF0000"/>
                </a:solidFill>
              </a:rPr>
              <a:t>:/ /el/ /i:/ /a:/</a:t>
            </a: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wai</a:t>
            </a:r>
            <a:r>
              <a:rPr lang="cs-CZ" sz="2800" b="1" u="sng" dirty="0" smtClean="0">
                <a:solidFill>
                  <a:srgbClr val="FF0000"/>
                </a:solidFill>
              </a:rPr>
              <a:t>//i:// el//el//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eu</a:t>
            </a:r>
            <a:r>
              <a:rPr lang="cs-CZ" sz="2800" b="1" u="sng" dirty="0" smtClean="0">
                <a:solidFill>
                  <a:srgbClr val="FF0000"/>
                </a:solidFill>
              </a:rPr>
              <a:t>//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dablju</a:t>
            </a:r>
            <a:r>
              <a:rPr lang="cs-CZ" sz="2800" b="1" u="sng" dirty="0" smtClean="0">
                <a:solidFill>
                  <a:srgbClr val="FF0000"/>
                </a:solidFill>
              </a:rPr>
              <a:t>:/</a:t>
            </a: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džei</a:t>
            </a:r>
            <a:r>
              <a:rPr lang="cs-CZ" sz="2800" b="1" u="sng" dirty="0" smtClean="0">
                <a:solidFill>
                  <a:srgbClr val="FF0000"/>
                </a:solidFill>
              </a:rPr>
              <a:t>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eu</a:t>
            </a:r>
            <a:r>
              <a:rPr lang="cs-CZ" sz="2800" b="1" u="sng" dirty="0" smtClean="0">
                <a:solidFill>
                  <a:srgbClr val="FF0000"/>
                </a:solidFill>
              </a:rPr>
              <a:t>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eič</a:t>
            </a:r>
            <a:r>
              <a:rPr lang="cs-CZ" sz="2800" b="1" u="sng" dirty="0" smtClean="0">
                <a:solidFill>
                  <a:srgbClr val="FF0000"/>
                </a:solidFill>
              </a:rPr>
              <a:t>/ /en/</a:t>
            </a:r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ei</a:t>
            </a:r>
            <a:r>
              <a:rPr lang="cs-CZ" sz="2800" b="1" u="sng" dirty="0" smtClean="0">
                <a:solidFill>
                  <a:srgbClr val="FF0000"/>
                </a:solidFill>
              </a:rPr>
              <a:t>/ /el/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pi</a:t>
            </a:r>
            <a:r>
              <a:rPr lang="cs-CZ" sz="2800" b="1" u="sng" dirty="0" smtClean="0">
                <a:solidFill>
                  <a:srgbClr val="FF0000"/>
                </a:solidFill>
              </a:rPr>
              <a:t>:/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eič</a:t>
            </a:r>
            <a:r>
              <a:rPr lang="cs-CZ" sz="2800" b="1" u="sng" dirty="0" smtClean="0">
                <a:solidFill>
                  <a:srgbClr val="FF0000"/>
                </a:solidFill>
              </a:rPr>
              <a:t>/ 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ei</a:t>
            </a:r>
            <a:r>
              <a:rPr lang="cs-CZ" sz="2800" b="1" u="sng" dirty="0" smtClean="0">
                <a:solidFill>
                  <a:srgbClr val="FF0000"/>
                </a:solidFill>
              </a:rPr>
              <a:t>//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bi</a:t>
            </a:r>
            <a:r>
              <a:rPr lang="cs-CZ" sz="2800" b="1" u="sng" dirty="0" smtClean="0">
                <a:solidFill>
                  <a:srgbClr val="FF0000"/>
                </a:solidFill>
              </a:rPr>
              <a:t>:/ /i:/ /ti:/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20688"/>
            <a:ext cx="1395828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2137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build="p" animBg="1"/>
      <p:bldP spid="6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589241"/>
            <a:ext cx="8784976" cy="1080120"/>
          </a:xfr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  </a:t>
            </a:r>
            <a:br>
              <a:rPr lang="cs-CZ" sz="4000" dirty="0" smtClean="0"/>
            </a:br>
            <a:r>
              <a:rPr lang="cs-CZ" sz="4000" dirty="0"/>
              <a:t> </a:t>
            </a:r>
            <a:r>
              <a:rPr lang="cs-CZ" sz="4000" dirty="0" smtClean="0"/>
              <a:t>    </a:t>
            </a:r>
            <a:r>
              <a:rPr lang="cs-CZ" sz="4000" dirty="0" err="1" smtClean="0">
                <a:solidFill>
                  <a:srgbClr val="FF0000"/>
                </a:solidFill>
              </a:rPr>
              <a:t>Can</a:t>
            </a:r>
            <a:r>
              <a:rPr lang="cs-CZ" sz="4000" dirty="0" smtClean="0">
                <a:solidFill>
                  <a:srgbClr val="FF0000"/>
                </a:solidFill>
              </a:rPr>
              <a:t>  </a:t>
            </a:r>
            <a:r>
              <a:rPr lang="cs-CZ" sz="4000" dirty="0" err="1" smtClean="0">
                <a:solidFill>
                  <a:srgbClr val="FF0000"/>
                </a:solidFill>
              </a:rPr>
              <a:t>you</a:t>
            </a:r>
            <a:r>
              <a:rPr lang="cs-CZ" sz="4000" dirty="0" smtClean="0">
                <a:solidFill>
                  <a:srgbClr val="FF0000"/>
                </a:solidFill>
              </a:rPr>
              <a:t>  </a:t>
            </a:r>
            <a:r>
              <a:rPr lang="cs-CZ" sz="4000" dirty="0" err="1" smtClean="0">
                <a:solidFill>
                  <a:srgbClr val="FF0000"/>
                </a:solidFill>
              </a:rPr>
              <a:t>write</a:t>
            </a:r>
            <a:r>
              <a:rPr lang="cs-CZ" sz="4000" dirty="0" smtClean="0">
                <a:solidFill>
                  <a:srgbClr val="FF0000"/>
                </a:solidFill>
              </a:rPr>
              <a:t>  </a:t>
            </a:r>
            <a:r>
              <a:rPr lang="cs-CZ" sz="4000" dirty="0" err="1" smtClean="0">
                <a:solidFill>
                  <a:srgbClr val="FF0000"/>
                </a:solidFill>
              </a:rPr>
              <a:t>the</a:t>
            </a:r>
            <a:r>
              <a:rPr lang="cs-CZ" sz="4000" dirty="0" smtClean="0">
                <a:solidFill>
                  <a:srgbClr val="FF0000"/>
                </a:solidFill>
              </a:rPr>
              <a:t>  </a:t>
            </a:r>
            <a:r>
              <a:rPr lang="cs-CZ" sz="4000" dirty="0" err="1" smtClean="0">
                <a:solidFill>
                  <a:srgbClr val="FF0000"/>
                </a:solidFill>
              </a:rPr>
              <a:t>word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beginning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with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the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same</a:t>
            </a:r>
            <a:r>
              <a:rPr lang="cs-CZ" sz="4000" dirty="0" smtClean="0">
                <a:solidFill>
                  <a:srgbClr val="FF0000"/>
                </a:solidFill>
              </a:rPr>
              <a:t>  </a:t>
            </a:r>
            <a:r>
              <a:rPr lang="cs-CZ" sz="4000" dirty="0" err="1" smtClean="0">
                <a:solidFill>
                  <a:srgbClr val="FF0000"/>
                </a:solidFill>
              </a:rPr>
              <a:t>letter</a:t>
            </a:r>
            <a:r>
              <a:rPr lang="cs-CZ" sz="4000" dirty="0" smtClean="0">
                <a:solidFill>
                  <a:srgbClr val="FF0000"/>
                </a:solidFill>
              </a:rPr>
              <a:t> ? 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> </a:t>
            </a:r>
            <a:r>
              <a:rPr lang="cs-CZ" sz="4000" dirty="0" smtClean="0"/>
              <a:t>                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649" y="436880"/>
            <a:ext cx="3141145" cy="4985742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66384"/>
            <a:ext cx="768163" cy="883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863819"/>
            <a:ext cx="9140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- </a:t>
            </a:r>
            <a:r>
              <a:rPr lang="cs-CZ" sz="2000" b="1" dirty="0" err="1" smtClean="0">
                <a:solidFill>
                  <a:srgbClr val="C00000"/>
                </a:solidFill>
              </a:rPr>
              <a:t>apple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16831"/>
            <a:ext cx="71278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7939" y="2156027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- </a:t>
            </a:r>
            <a:r>
              <a:rPr lang="cs-CZ" sz="2000" b="1" dirty="0" err="1" smtClean="0">
                <a:solidFill>
                  <a:srgbClr val="C00000"/>
                </a:solidFill>
              </a:rPr>
              <a:t>balloon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2030" y="3264690"/>
            <a:ext cx="661774" cy="786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123199" y="3473291"/>
            <a:ext cx="6543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- car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9774" y="4509120"/>
            <a:ext cx="837259" cy="843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128168" y="4715307"/>
            <a:ext cx="13003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cs-CZ" sz="2000" b="1" dirty="0" err="1" smtClean="0">
                <a:solidFill>
                  <a:srgbClr val="C00000"/>
                </a:solidFill>
              </a:rPr>
              <a:t>dragonfly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2756" y="1763120"/>
            <a:ext cx="633413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167948" y="1882032"/>
            <a:ext cx="12666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- </a:t>
            </a:r>
            <a:r>
              <a:rPr lang="cs-CZ" sz="2000" b="1" dirty="0" err="1" smtClean="0">
                <a:solidFill>
                  <a:srgbClr val="C00000"/>
                </a:solidFill>
              </a:rPr>
              <a:t>elephant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1199" y="3074092"/>
            <a:ext cx="646625" cy="798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298875" y="3288828"/>
            <a:ext cx="6223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- fox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5093" y="4395584"/>
            <a:ext cx="652856" cy="95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372758" y="4689202"/>
            <a:ext cx="9380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- </a:t>
            </a:r>
            <a:r>
              <a:rPr lang="cs-CZ" sz="2000" b="1" dirty="0" err="1" smtClean="0">
                <a:solidFill>
                  <a:srgbClr val="C00000"/>
                </a:solidFill>
              </a:rPr>
              <a:t>guitar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74309" y="325210"/>
            <a:ext cx="3017814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You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can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finish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it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</a:t>
            </a:r>
            <a:r>
              <a:rPr lang="cs-CZ" sz="3200" b="1" dirty="0" err="1" smtClean="0">
                <a:solidFill>
                  <a:srgbClr val="FF0000"/>
                </a:solidFill>
              </a:rPr>
              <a:t>at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home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7214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                      </a:t>
            </a:r>
            <a:r>
              <a:rPr lang="cs-CZ" dirty="0" smtClean="0">
                <a:solidFill>
                  <a:srgbClr val="FF0000"/>
                </a:solidFill>
              </a:rPr>
              <a:t>Použité  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1412776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</a:t>
            </a:r>
            <a:r>
              <a:rPr lang="cs-CZ" dirty="0" err="1">
                <a:hlinkClick r:id="rId2"/>
              </a:rPr>
              <a:t>cs-cz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images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results.aspx?ex</a:t>
            </a:r>
            <a:r>
              <a:rPr lang="cs-CZ" dirty="0">
                <a:hlinkClick r:id="rId2"/>
              </a:rPr>
              <a:t>=2&amp;qu=třída#ai:MP900439377|mt:0|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2044005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http://office.microsoft.com/cs-cz/images/results.aspx?qu=abecedy#ai:MM900283274|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35414" y="264590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http://office.microsoft.com/cs-cz/images/results.aspx?qu=abecedy#ai:MC900434487|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3266594"/>
            <a:ext cx="86248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http://office.microsoft.com/cs-cz/images/results.aspx?qu=p%C3%ADsmena#ai:MC900014288|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5170" y="3912924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http://office.microsoft.com/cs-cz/images/results.aspx?ex=2&amp;qu=abeceda#ai:MC900233954|mt:0|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5170" y="4559255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http://www.eduposters.org/cz/poster/the-alphabet.html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9471" y="4928587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http://www.thelittlehencompany.com/wooden-magneticself-adhesive-wildlife-animal-alphabet-letters-2577-p.asp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93446" y="5574918"/>
            <a:ext cx="8276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http://www.brightonpod.com/23/art/alphabet-print-signed-limited-edition-(a2)-p-840.php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83693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820</TotalTime>
  <Words>1105</Words>
  <Application>Microsoft Office PowerPoint</Application>
  <PresentationFormat>Předvádění na obrazovce (4:3)</PresentationFormat>
  <Paragraphs>216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    The  Alphabet</vt:lpstr>
      <vt:lpstr>   Listen, Read and remember the lettres</vt:lpstr>
      <vt:lpstr>     Try  again  -  say  the  alphabet</vt:lpstr>
      <vt:lpstr>           Read it again, you can sing the song                              - The  alphabet -</vt:lpstr>
      <vt:lpstr>     Now  try  to  spell  these  names</vt:lpstr>
      <vt:lpstr>   Sort out the  letters. Match and  spell</vt:lpstr>
      <vt:lpstr>   What´ s  your  name ? Spell  it, please.</vt:lpstr>
      <vt:lpstr>        Spell these words, please. </vt:lpstr>
      <vt:lpstr>         Can you read these words ?</vt:lpstr>
      <vt:lpstr>Listen. Close  your  eyes  and  say  the                                        words.</vt:lpstr>
      <vt:lpstr>        Can  you  write  the  word  beginning with the same  letter ?                    </vt:lpstr>
      <vt:lpstr>                      Použité 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Olda</dc:creator>
  <cp:lastModifiedBy>Pechanovi</cp:lastModifiedBy>
  <cp:revision>76</cp:revision>
  <dcterms:created xsi:type="dcterms:W3CDTF">2012-05-09T18:43:00Z</dcterms:created>
  <dcterms:modified xsi:type="dcterms:W3CDTF">2012-06-17T18:49:14Z</dcterms:modified>
</cp:coreProperties>
</file>