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56" r:id="rId2"/>
    <p:sldId id="257" r:id="rId3"/>
    <p:sldId id="263" r:id="rId4"/>
    <p:sldId id="264" r:id="rId5"/>
    <p:sldId id="266" r:id="rId6"/>
    <p:sldId id="268" r:id="rId7"/>
    <p:sldId id="269" r:id="rId8"/>
    <p:sldId id="272" r:id="rId9"/>
    <p:sldId id="270" r:id="rId10"/>
    <p:sldId id="274" r:id="rId11"/>
    <p:sldId id="275" r:id="rId12"/>
    <p:sldId id="276" r:id="rId13"/>
    <p:sldId id="27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6625" autoAdjust="0"/>
  </p:normalViewPr>
  <p:slideViewPr>
    <p:cSldViewPr>
      <p:cViewPr>
        <p:scale>
          <a:sx n="77" d="100"/>
          <a:sy n="77" d="100"/>
        </p:scale>
        <p:origin x="-300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VY_32_INOVACE_16_ Jazyk  anglický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 ZŠ a MŠ Osoblaha, 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Miroslava </a:t>
          </a:r>
          <a:r>
            <a:rPr lang="cs-CZ" sz="2000" dirty="0" err="1" smtClean="0"/>
            <a:t>Jarkulišová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</a:t>
          </a:r>
          <a:r>
            <a:rPr lang="cs-CZ" sz="2000" dirty="0" err="1" smtClean="0"/>
            <a:t>Easter</a:t>
          </a:r>
          <a:r>
            <a:rPr lang="cs-CZ" sz="2000" dirty="0" smtClean="0"/>
            <a:t> in </a:t>
          </a:r>
          <a:r>
            <a:rPr lang="cs-CZ" sz="2000" dirty="0" err="1" smtClean="0"/>
            <a:t>the</a:t>
          </a:r>
          <a:r>
            <a:rPr lang="cs-CZ" sz="2000" dirty="0" smtClean="0"/>
            <a:t> </a:t>
          </a:r>
          <a:r>
            <a:rPr lang="cs-CZ" sz="2000" dirty="0" err="1" smtClean="0"/>
            <a:t>czech</a:t>
          </a:r>
          <a:r>
            <a:rPr lang="cs-CZ" sz="2000" dirty="0" smtClean="0"/>
            <a:t> Republic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CZ.1.07/1.4.09/21.0816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81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X="813" custLinFactNeighborY="-1137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2F7757A-5F5A-4D2D-B22F-EE5D870C2D5F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01E1C18-DE4F-4FD1-85F5-AD82646075BD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167C679-D427-4F1B-93E6-71D1B2617C16}" type="presOf" srcId="{B651F6E3-6281-48DB-9319-2AEAFDAE7572}" destId="{6BB5E863-4638-4E1D-BFDE-399D028AC4ED}" srcOrd="1" destOrd="0" presId="urn:microsoft.com/office/officeart/2005/8/layout/target3"/>
    <dgm:cxn modelId="{D93B6AE3-A121-4F81-A9EA-22C776D3410E}" type="presOf" srcId="{D8197B8C-B260-4A16-BDF4-0947B075E274}" destId="{25B08C86-7E15-44DC-BE7F-FFB55DD49D12}" srcOrd="0" destOrd="0" presId="urn:microsoft.com/office/officeart/2005/8/layout/target3"/>
    <dgm:cxn modelId="{5D08C910-45E7-43D0-8CBF-D01D0D2AFD0C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7AC734E-11FE-4543-8383-AD43318BB927}" type="presOf" srcId="{D1D4F407-5343-4D3F-B5B9-D407B03CAEB4}" destId="{AED2198E-93D5-4001-81B4-73124B309672}" srcOrd="1" destOrd="0" presId="urn:microsoft.com/office/officeart/2005/8/layout/target3"/>
    <dgm:cxn modelId="{A7559858-E8E6-425B-A744-F0F6F2BB287A}" type="presOf" srcId="{B651F6E3-6281-48DB-9319-2AEAFDAE7572}" destId="{619D679B-A015-4ECF-8348-D1034C574F40}" srcOrd="0" destOrd="0" presId="urn:microsoft.com/office/officeart/2005/8/layout/target3"/>
    <dgm:cxn modelId="{C8901A7C-864B-4ACF-81D9-CA359D4AEED4}" type="presOf" srcId="{D1B46980-6531-4606-95E6-44980827E919}" destId="{2BE915AB-18AA-4053-B92C-3BFC9ED204BB}" srcOrd="1" destOrd="0" presId="urn:microsoft.com/office/officeart/2005/8/layout/target3"/>
    <dgm:cxn modelId="{2C3CEC16-17E6-4214-B45C-10F0115C5392}" type="presOf" srcId="{4C35D32F-0EAB-4CD7-82EE-45574DC2A586}" destId="{8BEBB6EC-1DAA-4CAC-8A25-BC0FCBD5DBD5}" srcOrd="0" destOrd="0" presId="urn:microsoft.com/office/officeart/2005/8/layout/target3"/>
    <dgm:cxn modelId="{EAD4AD78-5AB9-40BB-9B90-183FAA04DC99}" type="presOf" srcId="{757F3AB3-0718-4624-B441-E567A8F0AB56}" destId="{333A1088-737F-45CB-B68E-254E46348037}" srcOrd="0" destOrd="0" presId="urn:microsoft.com/office/officeart/2005/8/layout/target3"/>
    <dgm:cxn modelId="{B8449522-4B9E-4371-B3DD-89FDE5DAAE30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9900710-3E73-46A4-8E01-DC65F66D636B}" type="presParOf" srcId="{333A1088-737F-45CB-B68E-254E46348037}" destId="{F5ABB229-8D3B-4694-996A-96F23CF14429}" srcOrd="0" destOrd="0" presId="urn:microsoft.com/office/officeart/2005/8/layout/target3"/>
    <dgm:cxn modelId="{83C46EB2-BEFE-4EB9-8048-49D41405B704}" type="presParOf" srcId="{333A1088-737F-45CB-B68E-254E46348037}" destId="{F41139FD-01EE-4571-8B17-4FB00FC51163}" srcOrd="1" destOrd="0" presId="urn:microsoft.com/office/officeart/2005/8/layout/target3"/>
    <dgm:cxn modelId="{574CC86B-31AD-40F5-A9BB-7E38F143AE71}" type="presParOf" srcId="{333A1088-737F-45CB-B68E-254E46348037}" destId="{D005CE8C-CC26-4C3E-AC11-E15060ECD759}" srcOrd="2" destOrd="0" presId="urn:microsoft.com/office/officeart/2005/8/layout/target3"/>
    <dgm:cxn modelId="{47C54CAC-F333-4646-9F37-E0A419F61316}" type="presParOf" srcId="{333A1088-737F-45CB-B68E-254E46348037}" destId="{2C702D82-9B77-49B7-9568-BB8EB47C3372}" srcOrd="3" destOrd="0" presId="urn:microsoft.com/office/officeart/2005/8/layout/target3"/>
    <dgm:cxn modelId="{82461ADD-58AA-4CA4-9F0A-D0042DF4B1D5}" type="presParOf" srcId="{333A1088-737F-45CB-B68E-254E46348037}" destId="{A52A0455-90FF-4808-ABD0-F02540D31D5A}" srcOrd="4" destOrd="0" presId="urn:microsoft.com/office/officeart/2005/8/layout/target3"/>
    <dgm:cxn modelId="{32EA8F49-F2A5-4D3B-8A6E-DA91EA3CA1FA}" type="presParOf" srcId="{333A1088-737F-45CB-B68E-254E46348037}" destId="{6140AFEC-043D-4C43-A2F9-D0F5331DF3A3}" srcOrd="5" destOrd="0" presId="urn:microsoft.com/office/officeart/2005/8/layout/target3"/>
    <dgm:cxn modelId="{E37EA0CE-73AA-4D6E-98FC-BB178068650A}" type="presParOf" srcId="{333A1088-737F-45CB-B68E-254E46348037}" destId="{9358AC05-5D7D-4327-9F80-1AD486AEA664}" srcOrd="6" destOrd="0" presId="urn:microsoft.com/office/officeart/2005/8/layout/target3"/>
    <dgm:cxn modelId="{2C5F864B-BD80-4E9B-BF15-D489266E2DBF}" type="presParOf" srcId="{333A1088-737F-45CB-B68E-254E46348037}" destId="{313FC574-E1CD-4FB4-B054-0B805CE0447D}" srcOrd="7" destOrd="0" presId="urn:microsoft.com/office/officeart/2005/8/layout/target3"/>
    <dgm:cxn modelId="{AF8A2502-1A7B-44DE-AB72-0AC5CC15CC7D}" type="presParOf" srcId="{333A1088-737F-45CB-B68E-254E46348037}" destId="{619D679B-A015-4ECF-8348-D1034C574F40}" srcOrd="8" destOrd="0" presId="urn:microsoft.com/office/officeart/2005/8/layout/target3"/>
    <dgm:cxn modelId="{3CBE9420-E4E8-4C91-89B1-5059E9363E9C}" type="presParOf" srcId="{333A1088-737F-45CB-B68E-254E46348037}" destId="{322283A8-4A27-4CDA-BAE3-F381106A9174}" srcOrd="9" destOrd="0" presId="urn:microsoft.com/office/officeart/2005/8/layout/target3"/>
    <dgm:cxn modelId="{378A732D-1BB8-49BF-8C3B-F04D5A1E4CCE}" type="presParOf" srcId="{333A1088-737F-45CB-B68E-254E46348037}" destId="{FFC9F71D-1B4F-4AD9-A4A6-86ADEFC8AF5C}" srcOrd="10" destOrd="0" presId="urn:microsoft.com/office/officeart/2005/8/layout/target3"/>
    <dgm:cxn modelId="{5643259C-246D-48C3-B1DC-1B59498AF277}" type="presParOf" srcId="{333A1088-737F-45CB-B68E-254E46348037}" destId="{25B08C86-7E15-44DC-BE7F-FFB55DD49D12}" srcOrd="11" destOrd="0" presId="urn:microsoft.com/office/officeart/2005/8/layout/target3"/>
    <dgm:cxn modelId="{ED2A6975-B7FA-4FEC-A5A3-0E317F49003B}" type="presParOf" srcId="{333A1088-737F-45CB-B68E-254E46348037}" destId="{76644BE8-9D7C-4C09-B250-3D10AF48CBB7}" srcOrd="12" destOrd="0" presId="urn:microsoft.com/office/officeart/2005/8/layout/target3"/>
    <dgm:cxn modelId="{41C52FD6-BE94-4D9E-96F9-8AAB6FC231D3}" type="presParOf" srcId="{333A1088-737F-45CB-B68E-254E46348037}" destId="{EE85B701-7295-41C0-BA7A-34D3756A2AE6}" srcOrd="13" destOrd="0" presId="urn:microsoft.com/office/officeart/2005/8/layout/target3"/>
    <dgm:cxn modelId="{C9C3509D-579E-48CD-95AD-718F1F3B0A1F}" type="presParOf" srcId="{333A1088-737F-45CB-B68E-254E46348037}" destId="{8BEBB6EC-1DAA-4CAC-8A25-BC0FCBD5DBD5}" srcOrd="14" destOrd="0" presId="urn:microsoft.com/office/officeart/2005/8/layout/target3"/>
    <dgm:cxn modelId="{657EC8C8-E26A-45A9-98C8-6778A81A5964}" type="presParOf" srcId="{333A1088-737F-45CB-B68E-254E46348037}" destId="{AED2198E-93D5-4001-81B4-73124B309672}" srcOrd="15" destOrd="0" presId="urn:microsoft.com/office/officeart/2005/8/layout/target3"/>
    <dgm:cxn modelId="{209EE53B-6D05-4592-A16C-44CAC848C3DF}" type="presParOf" srcId="{333A1088-737F-45CB-B68E-254E46348037}" destId="{2BE915AB-18AA-4053-B92C-3BFC9ED204BB}" srcOrd="16" destOrd="0" presId="urn:microsoft.com/office/officeart/2005/8/layout/target3"/>
    <dgm:cxn modelId="{CC78C2F3-2A38-419C-BEA7-516BDE7150AF}" type="presParOf" srcId="{333A1088-737F-45CB-B68E-254E46348037}" destId="{6BB5E863-4638-4E1D-BFDE-399D028AC4ED}" srcOrd="17" destOrd="0" presId="urn:microsoft.com/office/officeart/2005/8/layout/target3"/>
    <dgm:cxn modelId="{4C033E4E-5B53-4722-A05D-3D246F73121C}" type="presParOf" srcId="{333A1088-737F-45CB-B68E-254E46348037}" destId="{5A5FFA88-C948-4069-8E93-59FA12366E83}" srcOrd="18" destOrd="0" presId="urn:microsoft.com/office/officeart/2005/8/layout/target3"/>
    <dgm:cxn modelId="{1DF5A5C5-313F-43FF-8D02-4930C8CDFCA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 ZŠ a MŠ Osoblaha, příspěvková organizace</a:t>
          </a:r>
          <a:endParaRPr lang="cs-CZ" sz="16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Miroslava </a:t>
          </a:r>
          <a:r>
            <a:rPr lang="cs-CZ" sz="2000" kern="1200" dirty="0" err="1" smtClean="0"/>
            <a:t>Jarkulišová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VY_32_INOVACE_16_ Jazyk  anglický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</a:t>
          </a:r>
          <a:r>
            <a:rPr lang="cs-CZ" sz="2000" kern="1200" dirty="0" err="1" smtClean="0"/>
            <a:t>Easter</a:t>
          </a:r>
          <a:r>
            <a:rPr lang="cs-CZ" sz="2000" kern="1200" dirty="0" smtClean="0"/>
            <a:t> in </a:t>
          </a:r>
          <a:r>
            <a:rPr lang="cs-CZ" sz="2000" kern="1200" dirty="0" err="1" smtClean="0"/>
            <a:t>the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czech</a:t>
          </a:r>
          <a:r>
            <a:rPr lang="cs-CZ" sz="2000" kern="1200" dirty="0" smtClean="0"/>
            <a:t> Republic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58417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CZ.1.07/1.4.09/21.0816</a:t>
          </a:r>
          <a:endParaRPr lang="cs-CZ" sz="2000" kern="1200" dirty="0"/>
        </a:p>
      </dsp:txBody>
      <dsp:txXfrm>
        <a:off x="1273857" y="158417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F74793-A9CA-4D9A-B8A3-B206132C29FF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CC80B-7E11-40C4-A028-D5C916D884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563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ekonomika.idnes.cz/asijske-prouti-nahrazuje-tradicni-ceske-pomlazky-fvq-/ekonomika.aspx?c=A100329_154514_ekonomika_spi" TargetMode="External"/><Relationship Id="rId3" Type="http://schemas.openxmlformats.org/officeDocument/2006/relationships/hyperlink" Target="http://www.ubytovani-liberec-apartma.cz/novinky/zprava/Velikonoce-2010-60.html" TargetMode="External"/><Relationship Id="rId7" Type="http://schemas.openxmlformats.org/officeDocument/2006/relationships/hyperlink" Target="http://klarcin-casopisek.blog.cz/rubrika/kecy" TargetMode="External"/><Relationship Id="rId12" Type="http://schemas.openxmlformats.org/officeDocument/2006/relationships/hyperlink" Target="http://www.zahradnictvifous.cz/zahradnictvi-fous.php?s=cibulnate-a-hliznate" TargetMode="External"/><Relationship Id="rId2" Type="http://schemas.openxmlformats.org/officeDocument/2006/relationships/hyperlink" Target="http://www.pivovargroll.cz/velikonoce-v-grollu-7-9-4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jizdakralu.vlcnov.cz/page.php?pid=1441" TargetMode="External"/><Relationship Id="rId11" Type="http://schemas.openxmlformats.org/officeDocument/2006/relationships/hyperlink" Target="http://www.vysocina-news.cz/clanek/bledule-jarni-rozkvetly/" TargetMode="External"/><Relationship Id="rId5" Type="http://schemas.openxmlformats.org/officeDocument/2006/relationships/hyperlink" Target="http://www.mamaaja.cz/ActiveWeb/Article/3114/velikonoce_s_detmi.html" TargetMode="External"/><Relationship Id="rId10" Type="http://schemas.openxmlformats.org/officeDocument/2006/relationships/hyperlink" Target="http://www.wallpaper.cz/priroda/flora/jarni_kvetiny" TargetMode="External"/><Relationship Id="rId4" Type="http://schemas.openxmlformats.org/officeDocument/2006/relationships/hyperlink" Target="http://blog.veruska.cz/?tag=velikonoce" TargetMode="External"/><Relationship Id="rId9" Type="http://schemas.openxmlformats.org/officeDocument/2006/relationships/hyperlink" Target="http://oblibena.oblibena.cz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teocentrum.cz/zpravy/page.php?page=12040600" TargetMode="External"/><Relationship Id="rId7" Type="http://schemas.openxmlformats.org/officeDocument/2006/relationships/hyperlink" Target="http://www.praha14.cz/~listy/2006/4/velikonoce.htm" TargetMode="External"/><Relationship Id="rId2" Type="http://schemas.openxmlformats.org/officeDocument/2006/relationships/hyperlink" Target="http://www.volny.cz/nohap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ebai.cz/eshop/proutena-mrskacka-zila-na-velikonoce-50cm-p-862.html" TargetMode="External"/><Relationship Id="rId5" Type="http://schemas.openxmlformats.org/officeDocument/2006/relationships/hyperlink" Target="http://www.stopin-praha.cz/blog/czech-easter" TargetMode="External"/><Relationship Id="rId4" Type="http://schemas.openxmlformats.org/officeDocument/2006/relationships/hyperlink" Target="http://www.ireceptar.cz/zajimavosti/velikonoce-uzijte-si-svatecni-zvyky-a-recepty/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dam.cz/search.php?rskolik=25&amp;rskolikata=6&amp;rstext=all-phpRS-all&amp;rsautor=nic&amp;rstema=2&amp;rskde=vse&amp;rsvelikost=sab&amp;rsrazeni=datum_90" TargetMode="External"/><Relationship Id="rId3" Type="http://schemas.openxmlformats.org/officeDocument/2006/relationships/hyperlink" Target="http://www.theflowerexpert.com/content/mostpopularflowers/morepopularflowers/violets" TargetMode="External"/><Relationship Id="rId7" Type="http://schemas.openxmlformats.org/officeDocument/2006/relationships/hyperlink" Target="http://www.lidovky.cz/ln-bydleni.asp" TargetMode="External"/><Relationship Id="rId12" Type="http://schemas.openxmlformats.org/officeDocument/2006/relationships/hyperlink" Target="http://www.spektrumzdravi.cz/bylina-k-uvolneni-bloku-a-negativnich-stavu/" TargetMode="External"/><Relationship Id="rId2" Type="http://schemas.openxmlformats.org/officeDocument/2006/relationships/hyperlink" Target="http://kytickovany.blog.cz/0709/tulipany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rodina.cz/clanek5612.htm" TargetMode="External"/><Relationship Id="rId11" Type="http://schemas.openxmlformats.org/officeDocument/2006/relationships/hyperlink" Target="http://www.englishbaby.com/blog/irene_forever/view_entry/64123?page=5" TargetMode="External"/><Relationship Id="rId5" Type="http://schemas.openxmlformats.org/officeDocument/2006/relationships/hyperlink" Target="http://hra-farmerama.blog.cz/1104/velikonoce" TargetMode="External"/><Relationship Id="rId10" Type="http://schemas.openxmlformats.org/officeDocument/2006/relationships/hyperlink" Target="http://www.supersticker.com/graphic.php?graphic=94" TargetMode="External"/><Relationship Id="rId4" Type="http://schemas.openxmlformats.org/officeDocument/2006/relationships/hyperlink" Target="http://www.nabytek-aldo.cz/krasne-velikonoce-s-nabytkem-aldo/" TargetMode="External"/><Relationship Id="rId9" Type="http://schemas.openxmlformats.org/officeDocument/2006/relationships/hyperlink" Target="http://www.ceska-beseda-zg.hr/cz/archiv_zprav/2010-04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941168"/>
            <a:ext cx="6400800" cy="115212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645024"/>
            <a:ext cx="7772400" cy="864096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EASTER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26387804"/>
              </p:ext>
            </p:extLst>
          </p:nvPr>
        </p:nvGraphicFramePr>
        <p:xfrm>
          <a:off x="703343" y="899215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778126"/>
            <a:ext cx="6552728" cy="131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22919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423772"/>
              </p:ext>
            </p:extLst>
          </p:nvPr>
        </p:nvGraphicFramePr>
        <p:xfrm>
          <a:off x="1475656" y="1988840"/>
          <a:ext cx="6096000" cy="3096344"/>
        </p:xfrm>
        <a:graphic>
          <a:graphicData uri="http://schemas.openxmlformats.org/drawingml/2006/table">
            <a:tbl>
              <a:tblPr/>
              <a:tblGrid>
                <a:gridCol w="2664296"/>
                <a:gridCol w="3431704"/>
              </a:tblGrid>
              <a:tr h="5760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duben 2011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5. – 8.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</a:tr>
              <a:tr h="19442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Zopakování a procvičení tématu-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Easter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- spojení obrázků se slovy, použití slovní zásoby v  jednoduchých větách, tradice a symboly velikonoc, krátké vyprávění, práce se slovníky   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422434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</a:t>
            </a:r>
            <a:r>
              <a:rPr lang="cs-CZ" dirty="0" smtClean="0">
                <a:solidFill>
                  <a:srgbClr val="00B050"/>
                </a:solidFill>
              </a:rPr>
              <a:t>And  do  </a:t>
            </a:r>
            <a:r>
              <a:rPr lang="cs-CZ" dirty="0" err="1" smtClean="0">
                <a:solidFill>
                  <a:srgbClr val="00B050"/>
                </a:solidFill>
              </a:rPr>
              <a:t>you</a:t>
            </a:r>
            <a:r>
              <a:rPr lang="cs-CZ" dirty="0" smtClean="0">
                <a:solidFill>
                  <a:srgbClr val="00B050"/>
                </a:solidFill>
              </a:rPr>
              <a:t>  </a:t>
            </a:r>
            <a:r>
              <a:rPr lang="cs-CZ" dirty="0" err="1" smtClean="0">
                <a:solidFill>
                  <a:srgbClr val="00B050"/>
                </a:solidFill>
              </a:rPr>
              <a:t>welcome</a:t>
            </a:r>
            <a:r>
              <a:rPr lang="cs-CZ" dirty="0" smtClean="0">
                <a:solidFill>
                  <a:srgbClr val="00B050"/>
                </a:solidFill>
              </a:rPr>
              <a:t>  </a:t>
            </a:r>
            <a:r>
              <a:rPr lang="cs-CZ" dirty="0" err="1" smtClean="0">
                <a:solidFill>
                  <a:srgbClr val="00B050"/>
                </a:solidFill>
              </a:rPr>
              <a:t>spring</a:t>
            </a:r>
            <a:r>
              <a:rPr lang="cs-CZ" dirty="0" smtClean="0">
                <a:solidFill>
                  <a:srgbClr val="00B050"/>
                </a:solidFill>
              </a:rPr>
              <a:t> ?</a:t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B050"/>
                </a:solidFill>
              </a:rPr>
              <a:t>  Do </a:t>
            </a:r>
            <a:r>
              <a:rPr lang="cs-CZ" dirty="0" err="1" smtClean="0">
                <a:solidFill>
                  <a:srgbClr val="00B050"/>
                </a:solidFill>
              </a:rPr>
              <a:t>you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celebrate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Easter</a:t>
            </a:r>
            <a:r>
              <a:rPr lang="cs-CZ" dirty="0" smtClean="0">
                <a:solidFill>
                  <a:srgbClr val="00B050"/>
                </a:solidFill>
              </a:rPr>
              <a:t> ? Do </a:t>
            </a:r>
            <a:r>
              <a:rPr lang="cs-CZ" dirty="0" err="1" smtClean="0">
                <a:solidFill>
                  <a:srgbClr val="00B050"/>
                </a:solidFill>
              </a:rPr>
              <a:t>you</a:t>
            </a:r>
            <a:r>
              <a:rPr lang="cs-CZ" dirty="0" smtClean="0">
                <a:solidFill>
                  <a:srgbClr val="00B050"/>
                </a:solidFill>
              </a:rPr>
              <a:t>     </a:t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B050"/>
                </a:solidFill>
              </a:rPr>
              <a:t>           </a:t>
            </a:r>
            <a:r>
              <a:rPr lang="cs-CZ" dirty="0" err="1" smtClean="0">
                <a:solidFill>
                  <a:srgbClr val="00B050"/>
                </a:solidFill>
              </a:rPr>
              <a:t>know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Easter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err="1" smtClean="0">
                <a:solidFill>
                  <a:srgbClr val="00B050"/>
                </a:solidFill>
              </a:rPr>
              <a:t>traditions</a:t>
            </a:r>
            <a:r>
              <a:rPr lang="cs-CZ" dirty="0" smtClean="0">
                <a:solidFill>
                  <a:srgbClr val="00B050"/>
                </a:solidFill>
              </a:rPr>
              <a:t> ?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1030" name="Picture 6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2" b="1402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393506" y="1049886"/>
            <a:ext cx="2438400" cy="5257800"/>
          </a:xfrm>
        </p:spPr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sz="2400" dirty="0" err="1" smtClean="0"/>
              <a:t>Easter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 a Christian </a:t>
            </a:r>
            <a:r>
              <a:rPr lang="cs-CZ" sz="2400" dirty="0" err="1" smtClean="0"/>
              <a:t>holiday</a:t>
            </a:r>
            <a:r>
              <a:rPr lang="cs-CZ" sz="2400" dirty="0" smtClean="0"/>
              <a:t> in </a:t>
            </a:r>
            <a:r>
              <a:rPr lang="cs-CZ" sz="2400" dirty="0" err="1" smtClean="0"/>
              <a:t>March</a:t>
            </a:r>
            <a:r>
              <a:rPr lang="cs-CZ" sz="2400" dirty="0" smtClean="0"/>
              <a:t> </a:t>
            </a:r>
            <a:r>
              <a:rPr lang="cs-CZ" sz="2400" dirty="0" err="1" smtClean="0"/>
              <a:t>or</a:t>
            </a:r>
            <a:r>
              <a:rPr lang="cs-CZ" sz="2400" dirty="0" smtClean="0"/>
              <a:t> </a:t>
            </a:r>
            <a:r>
              <a:rPr lang="cs-CZ" sz="2400" dirty="0" err="1" smtClean="0"/>
              <a:t>April</a:t>
            </a:r>
            <a:r>
              <a:rPr lang="cs-CZ" sz="2400" dirty="0" smtClean="0"/>
              <a:t>. </a:t>
            </a:r>
            <a:r>
              <a:rPr lang="cs-CZ" sz="2400" dirty="0" err="1" smtClean="0"/>
              <a:t>For</a:t>
            </a:r>
            <a:r>
              <a:rPr lang="cs-CZ" sz="2400" dirty="0" smtClean="0"/>
              <a:t> many </a:t>
            </a:r>
            <a:r>
              <a:rPr lang="cs-CZ" sz="2400" dirty="0" err="1" smtClean="0"/>
              <a:t>people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best</a:t>
            </a:r>
            <a:r>
              <a:rPr lang="cs-CZ" sz="2400" dirty="0" smtClean="0"/>
              <a:t> </a:t>
            </a:r>
            <a:r>
              <a:rPr lang="cs-CZ" sz="2400" dirty="0" err="1" smtClean="0"/>
              <a:t>time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year</a:t>
            </a:r>
            <a:r>
              <a:rPr lang="cs-CZ" sz="2400" dirty="0" smtClean="0"/>
              <a:t>. </a:t>
            </a:r>
            <a:r>
              <a:rPr lang="cs-CZ" sz="2400" dirty="0" err="1" smtClean="0"/>
              <a:t>People</a:t>
            </a:r>
            <a:r>
              <a:rPr lang="cs-CZ" sz="2400" dirty="0" smtClean="0"/>
              <a:t> </a:t>
            </a:r>
            <a:r>
              <a:rPr lang="cs-CZ" sz="2400" dirty="0" err="1" smtClean="0"/>
              <a:t>like</a:t>
            </a:r>
            <a:r>
              <a:rPr lang="cs-CZ" sz="2400" dirty="0" smtClean="0"/>
              <a:t> to </a:t>
            </a:r>
            <a:r>
              <a:rPr lang="cs-CZ" sz="2400" dirty="0" err="1" smtClean="0"/>
              <a:t>welcome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new</a:t>
            </a:r>
            <a:r>
              <a:rPr lang="cs-CZ" sz="2400" dirty="0" smtClean="0"/>
              <a:t> </a:t>
            </a:r>
            <a:r>
              <a:rPr lang="cs-CZ" sz="2400" dirty="0" err="1" smtClean="0"/>
              <a:t>season</a:t>
            </a:r>
            <a:r>
              <a:rPr lang="cs-CZ" sz="2400" dirty="0" smtClean="0"/>
              <a:t> – </a:t>
            </a:r>
            <a:r>
              <a:rPr lang="cs-CZ" sz="2400" dirty="0" err="1" smtClean="0"/>
              <a:t>Spring</a:t>
            </a:r>
            <a:r>
              <a:rPr lang="cs-CZ" sz="2400" dirty="0"/>
              <a:t> </a:t>
            </a:r>
            <a:r>
              <a:rPr lang="cs-CZ" sz="2400" dirty="0" smtClean="0"/>
              <a:t>-.   </a:t>
            </a:r>
            <a:r>
              <a:rPr lang="cs-CZ" sz="2400" dirty="0" err="1" smtClean="0"/>
              <a:t>Season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new</a:t>
            </a:r>
            <a:r>
              <a:rPr lang="cs-CZ" sz="2400" dirty="0" smtClean="0"/>
              <a:t> </a:t>
            </a:r>
            <a:r>
              <a:rPr lang="cs-CZ" sz="2400" dirty="0" err="1" smtClean="0"/>
              <a:t>life</a:t>
            </a:r>
            <a:r>
              <a:rPr lang="cs-CZ" sz="2400" dirty="0" smtClean="0"/>
              <a:t> – </a:t>
            </a:r>
            <a:r>
              <a:rPr lang="cs-CZ" sz="2400" dirty="0" err="1" smtClean="0"/>
              <a:t>new</a:t>
            </a:r>
            <a:r>
              <a:rPr lang="cs-CZ" sz="2400" dirty="0" smtClean="0"/>
              <a:t> </a:t>
            </a:r>
            <a:r>
              <a:rPr lang="cs-CZ" sz="2400" dirty="0" err="1" smtClean="0"/>
              <a:t>born</a:t>
            </a:r>
            <a:r>
              <a:rPr lang="cs-CZ" sz="2400" dirty="0" smtClean="0"/>
              <a:t> baby </a:t>
            </a:r>
            <a:r>
              <a:rPr lang="cs-CZ" sz="2400" dirty="0" err="1" smtClean="0"/>
              <a:t>animals</a:t>
            </a:r>
            <a:r>
              <a:rPr lang="cs-CZ" sz="2400" dirty="0" smtClean="0"/>
              <a:t>,  </a:t>
            </a:r>
            <a:r>
              <a:rPr lang="cs-CZ" sz="2400" dirty="0" err="1" smtClean="0"/>
              <a:t>spring</a:t>
            </a:r>
            <a:r>
              <a:rPr lang="cs-CZ" sz="2400" dirty="0" smtClean="0"/>
              <a:t> </a:t>
            </a:r>
            <a:r>
              <a:rPr lang="cs-CZ" sz="2400" dirty="0" err="1" smtClean="0"/>
              <a:t>flowers</a:t>
            </a:r>
            <a:r>
              <a:rPr lang="cs-CZ" sz="2400" dirty="0"/>
              <a:t> </a:t>
            </a:r>
            <a:r>
              <a:rPr lang="cs-CZ" sz="2400" dirty="0" smtClean="0"/>
              <a:t> and  </a:t>
            </a:r>
            <a:r>
              <a:rPr lang="cs-CZ" sz="2400" dirty="0" err="1" smtClean="0"/>
              <a:t>trees</a:t>
            </a:r>
            <a:r>
              <a:rPr lang="cs-CZ" sz="2400" dirty="0" smtClean="0"/>
              <a:t> in </a:t>
            </a:r>
            <a:r>
              <a:rPr lang="cs-CZ" sz="2400" dirty="0" err="1" smtClean="0"/>
              <a:t>blossom</a:t>
            </a:r>
            <a:r>
              <a:rPr lang="cs-CZ" sz="2400" dirty="0" smtClean="0"/>
              <a:t>.</a:t>
            </a:r>
          </a:p>
          <a:p>
            <a:pPr algn="ctr"/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82" y="1052736"/>
            <a:ext cx="2232248" cy="1613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1035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b="1" dirty="0" err="1" smtClean="0">
                <a:solidFill>
                  <a:srgbClr val="FF0000"/>
                </a:solidFill>
              </a:rPr>
              <a:t>What</a:t>
            </a:r>
            <a:r>
              <a:rPr lang="cs-CZ" b="1" dirty="0" smtClean="0">
                <a:solidFill>
                  <a:srgbClr val="FF0000"/>
                </a:solidFill>
              </a:rPr>
              <a:t> are </a:t>
            </a:r>
            <a:r>
              <a:rPr lang="cs-CZ" b="1" dirty="0" err="1" smtClean="0">
                <a:solidFill>
                  <a:srgbClr val="FF0000"/>
                </a:solidFill>
              </a:rPr>
              <a:t>Easter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symbols</a:t>
            </a:r>
            <a:r>
              <a:rPr lang="cs-CZ" b="1" dirty="0" smtClean="0">
                <a:solidFill>
                  <a:srgbClr val="FF0000"/>
                </a:solidFill>
              </a:rPr>
              <a:t> ?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48" y="1480448"/>
            <a:ext cx="1349351" cy="134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798" y="1536150"/>
            <a:ext cx="1983710" cy="1089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501" y="3081418"/>
            <a:ext cx="1493837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626" y="1618792"/>
            <a:ext cx="1858963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95" y="3192214"/>
            <a:ext cx="173672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768" y="3192214"/>
            <a:ext cx="1206500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836" y="3247791"/>
            <a:ext cx="1341438" cy="1122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032" y="5067335"/>
            <a:ext cx="12192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809" y="5198442"/>
            <a:ext cx="1190625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956" y="5423480"/>
            <a:ext cx="1219200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71" y="5076918"/>
            <a:ext cx="12192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468" y="4967436"/>
            <a:ext cx="1399679" cy="1049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518685"/>
            <a:ext cx="1672510" cy="1124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403" y="3007548"/>
            <a:ext cx="121920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670" y="4216801"/>
            <a:ext cx="12287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2112" y="2794561"/>
            <a:ext cx="990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chicks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17449" y="2657503"/>
            <a:ext cx="1188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>
                <a:solidFill>
                  <a:srgbClr val="FF0000"/>
                </a:solidFill>
              </a:rPr>
              <a:t>duclings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2112" y="4572148"/>
            <a:ext cx="1052025" cy="373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lamb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81570" y="4594927"/>
            <a:ext cx="1111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rabbit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22754" y="2756290"/>
            <a:ext cx="1665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>
                <a:solidFill>
                  <a:srgbClr val="FF0000"/>
                </a:solidFill>
              </a:rPr>
              <a:t>p</a:t>
            </a:r>
            <a:r>
              <a:rPr lang="cs-CZ" b="1" dirty="0" err="1" smtClean="0">
                <a:solidFill>
                  <a:srgbClr val="FF0000"/>
                </a:solidFill>
              </a:rPr>
              <a:t>ainted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eggs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710182" y="2638216"/>
            <a:ext cx="1818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>
                <a:solidFill>
                  <a:srgbClr val="FF0000"/>
                </a:solidFill>
              </a:rPr>
              <a:t>c</a:t>
            </a:r>
            <a:r>
              <a:rPr lang="cs-CZ" b="1" dirty="0" err="1" smtClean="0">
                <a:solidFill>
                  <a:srgbClr val="FF0000"/>
                </a:solidFill>
              </a:rPr>
              <a:t>oloured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eggs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875338" y="4775347"/>
            <a:ext cx="1992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>
                <a:solidFill>
                  <a:srgbClr val="FF0000"/>
                </a:solidFill>
              </a:rPr>
              <a:t>p</a:t>
            </a:r>
            <a:r>
              <a:rPr lang="cs-CZ" b="1" dirty="0" err="1" smtClean="0">
                <a:solidFill>
                  <a:srgbClr val="FF0000"/>
                </a:solidFill>
              </a:rPr>
              <a:t>ussy</a:t>
            </a:r>
            <a:r>
              <a:rPr lang="cs-CZ" b="1" dirty="0" smtClean="0">
                <a:solidFill>
                  <a:srgbClr val="FF0000"/>
                </a:solidFill>
              </a:rPr>
              <a:t>  </a:t>
            </a:r>
            <a:r>
              <a:rPr lang="cs-CZ" b="1" dirty="0" err="1" smtClean="0">
                <a:solidFill>
                  <a:srgbClr val="FF0000"/>
                </a:solidFill>
              </a:rPr>
              <a:t>willow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22904" y="4342031"/>
            <a:ext cx="21114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a </a:t>
            </a:r>
            <a:r>
              <a:rPr lang="cs-CZ" b="1" dirty="0" err="1" smtClean="0">
                <a:solidFill>
                  <a:srgbClr val="FF0000"/>
                </a:solidFill>
              </a:rPr>
              <a:t>plaited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willow</a:t>
            </a: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        </a:t>
            </a:r>
            <a:r>
              <a:rPr lang="cs-CZ" b="1" dirty="0" err="1" smtClean="0">
                <a:solidFill>
                  <a:srgbClr val="FF0000"/>
                </a:solidFill>
              </a:rPr>
              <a:t>cane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5498" y="5977314"/>
            <a:ext cx="1572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dandelian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47044" y="6039147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tulip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97575" y="5988699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tree</a:t>
            </a:r>
            <a:r>
              <a:rPr lang="cs-CZ" b="1" dirty="0" smtClean="0">
                <a:solidFill>
                  <a:srgbClr val="FF0000"/>
                </a:solidFill>
              </a:rPr>
              <a:t> in </a:t>
            </a:r>
            <a:r>
              <a:rPr lang="cs-CZ" b="1" dirty="0" err="1" smtClean="0">
                <a:solidFill>
                  <a:srgbClr val="FF0000"/>
                </a:solidFill>
              </a:rPr>
              <a:t>blossom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085627" y="6039147"/>
            <a:ext cx="1577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snowdrop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108062" y="3862298"/>
            <a:ext cx="1487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primrose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424135" y="5088387"/>
            <a:ext cx="1045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 smtClean="0">
                <a:solidFill>
                  <a:srgbClr val="FF0000"/>
                </a:solidFill>
              </a:rPr>
              <a:t> violet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308304" y="65973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273886" y="635803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277179" y="6329611"/>
            <a:ext cx="1316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a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daffodil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64396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5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4" grpId="0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36027" y="797747"/>
            <a:ext cx="2362200" cy="990600"/>
          </a:xfrm>
        </p:spPr>
        <p:txBody>
          <a:bodyPr/>
          <a:lstStyle/>
          <a:p>
            <a:r>
              <a:rPr lang="cs-CZ" dirty="0" err="1"/>
              <a:t>What</a:t>
            </a:r>
            <a:r>
              <a:rPr lang="cs-CZ" dirty="0"/>
              <a:t> are </a:t>
            </a:r>
            <a:r>
              <a:rPr lang="cs-CZ" dirty="0" err="1"/>
              <a:t>Easter</a:t>
            </a:r>
            <a:r>
              <a:rPr lang="cs-CZ" dirty="0"/>
              <a:t> </a:t>
            </a:r>
            <a:r>
              <a:rPr lang="cs-CZ" dirty="0" err="1"/>
              <a:t>symbols</a:t>
            </a:r>
            <a:r>
              <a:rPr lang="cs-CZ" dirty="0"/>
              <a:t> ?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>
          <a:xfrm>
            <a:off x="294865" y="1916832"/>
            <a:ext cx="2362200" cy="4464496"/>
          </a:xfrm>
        </p:spPr>
        <p:txBody>
          <a:bodyPr/>
          <a:lstStyle/>
          <a:p>
            <a:r>
              <a:rPr lang="cs-CZ" dirty="0" smtClean="0"/>
              <a:t>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05587" y="2302783"/>
            <a:ext cx="1566050" cy="1072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Zástupný symbol pro text 6"/>
          <p:cNvSpPr>
            <a:spLocks noGrp="1"/>
          </p:cNvSpPr>
          <p:nvPr>
            <p:ph type="body" sz="half" idx="4294967295"/>
          </p:nvPr>
        </p:nvSpPr>
        <p:spPr>
          <a:xfrm>
            <a:off x="4596886" y="637182"/>
            <a:ext cx="4260889" cy="118312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Baby </a:t>
            </a:r>
            <a:r>
              <a:rPr lang="cs-CZ" sz="2800" b="1" dirty="0" err="1" smtClean="0">
                <a:solidFill>
                  <a:srgbClr val="FF0000"/>
                </a:solidFill>
              </a:rPr>
              <a:t>animals</a:t>
            </a:r>
            <a:r>
              <a:rPr lang="cs-CZ" sz="2800" b="1" dirty="0" smtClean="0">
                <a:solidFill>
                  <a:srgbClr val="FF0000"/>
                </a:solidFill>
              </a:rPr>
              <a:t> + </a:t>
            </a:r>
            <a:r>
              <a:rPr lang="cs-CZ" sz="2800" b="1" dirty="0" err="1" smtClean="0">
                <a:solidFill>
                  <a:srgbClr val="FF0000"/>
                </a:solidFill>
              </a:rPr>
              <a:t>spring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           </a:t>
            </a:r>
            <a:r>
              <a:rPr lang="cs-CZ" sz="2800" b="1" dirty="0" err="1" smtClean="0">
                <a:solidFill>
                  <a:srgbClr val="FF0000"/>
                </a:solidFill>
              </a:rPr>
              <a:t>flowers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3080" name="Picture 8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738" y="3306166"/>
            <a:ext cx="1643746" cy="1233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048" y="3342744"/>
            <a:ext cx="1800200" cy="1222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237" y="3592092"/>
            <a:ext cx="1492408" cy="1195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512" y="4941168"/>
            <a:ext cx="1665535" cy="1247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185" y="4937933"/>
            <a:ext cx="1741734" cy="1274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424" y="1939151"/>
            <a:ext cx="1656184" cy="124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33" y="1831667"/>
            <a:ext cx="1944216" cy="1455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619" y="4726386"/>
            <a:ext cx="1319594" cy="1576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79233" y="3375526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 TULIP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66531" y="3624491"/>
            <a:ext cx="2267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 DANDELION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6531" y="3923134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 PRIMROSE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6913" y="4234220"/>
            <a:ext cx="1611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 DAFFODIL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9233" y="4545874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 VIOLET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4381" y="4877850"/>
            <a:ext cx="2323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 PUSSY WILLOW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9233" y="5146843"/>
            <a:ext cx="1824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 SNOWDROP 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62705" y="5435339"/>
            <a:ext cx="1101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 LAMB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6913" y="5739883"/>
            <a:ext cx="1661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 DUCKLING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79233" y="6028035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10.RABBIT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410978" y="1462335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972440" y="4915206"/>
            <a:ext cx="375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048275" y="1588150"/>
            <a:ext cx="373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731903" y="1450971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099840" y="4579122"/>
            <a:ext cx="369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539499" y="5827322"/>
            <a:ext cx="420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604955" y="3993823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707519" y="1588150"/>
            <a:ext cx="385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903" y="1203879"/>
            <a:ext cx="1071562" cy="1071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8580213" y="2275441"/>
            <a:ext cx="412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295237" y="330368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067944" y="3560192"/>
            <a:ext cx="487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275510" y="3027672"/>
            <a:ext cx="445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66531" y="6340678"/>
            <a:ext cx="1234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11. CHICK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850" y="637987"/>
            <a:ext cx="1412128" cy="141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048" y="2001800"/>
            <a:ext cx="1461289" cy="1267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3421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3096758" y="5463207"/>
            <a:ext cx="5867400" cy="918121"/>
          </a:xfrm>
          <a:solidFill>
            <a:srgbClr val="FFFF00"/>
          </a:solidFill>
        </p:spPr>
        <p:txBody>
          <a:bodyPr/>
          <a:lstStyle/>
          <a:p>
            <a:r>
              <a:rPr lang="cs-CZ" sz="3200" u="sng" dirty="0" err="1">
                <a:solidFill>
                  <a:srgbClr val="FF0000"/>
                </a:solidFill>
              </a:rPr>
              <a:t>What</a:t>
            </a:r>
            <a:r>
              <a:rPr lang="cs-CZ" sz="3200" u="sng" dirty="0">
                <a:solidFill>
                  <a:srgbClr val="FF0000"/>
                </a:solidFill>
              </a:rPr>
              <a:t> are </a:t>
            </a:r>
            <a:r>
              <a:rPr lang="cs-CZ" sz="3200" u="sng" dirty="0" err="1">
                <a:solidFill>
                  <a:srgbClr val="FF0000"/>
                </a:solidFill>
              </a:rPr>
              <a:t>Easter</a:t>
            </a:r>
            <a:r>
              <a:rPr lang="cs-CZ" sz="3200" u="sng" dirty="0">
                <a:solidFill>
                  <a:srgbClr val="FF0000"/>
                </a:solidFill>
              </a:rPr>
              <a:t> </a:t>
            </a:r>
            <a:r>
              <a:rPr lang="cs-CZ" sz="3200" u="sng" dirty="0" err="1">
                <a:solidFill>
                  <a:srgbClr val="FF0000"/>
                </a:solidFill>
              </a:rPr>
              <a:t>symbols</a:t>
            </a:r>
            <a:r>
              <a:rPr lang="cs-CZ" sz="3200" u="sng" dirty="0">
                <a:solidFill>
                  <a:srgbClr val="FF0000"/>
                </a:solidFill>
              </a:rPr>
              <a:t> ?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sz="3200" dirty="0" err="1"/>
              <a:t>Other</a:t>
            </a:r>
            <a:r>
              <a:rPr lang="cs-CZ" sz="3200" dirty="0"/>
              <a:t>  </a:t>
            </a:r>
            <a:r>
              <a:rPr lang="cs-CZ" sz="3200" dirty="0" err="1"/>
              <a:t>Easter</a:t>
            </a:r>
            <a:r>
              <a:rPr lang="cs-CZ" sz="3200" dirty="0"/>
              <a:t>  </a:t>
            </a:r>
            <a:r>
              <a:rPr lang="cs-CZ" sz="3200" dirty="0" err="1"/>
              <a:t>symbols</a:t>
            </a:r>
            <a:endParaRPr lang="cs-CZ" sz="3200" dirty="0"/>
          </a:p>
          <a:p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3573" y="4402481"/>
            <a:ext cx="2475807" cy="154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69" y="2567256"/>
            <a:ext cx="2261191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763" y="683573"/>
            <a:ext cx="1878013" cy="190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Grp="1" noChangeAspect="1" noChangeArrowheads="1"/>
          </p:cNvPicPr>
          <p:nvPr>
            <p:ph type="pic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7" r="4457"/>
          <a:stretch>
            <a:fillRect/>
          </a:stretch>
        </p:blipFill>
        <p:spPr bwMode="auto">
          <a:xfrm rot="10800000" flipV="1">
            <a:off x="1619672" y="756706"/>
            <a:ext cx="1237903" cy="867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428" y="810323"/>
            <a:ext cx="1858963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763" y="2711272"/>
            <a:ext cx="1927755" cy="1296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264" y="4057527"/>
            <a:ext cx="1581563" cy="1322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920" y="2241074"/>
            <a:ext cx="1224137" cy="1637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428" y="4024158"/>
            <a:ext cx="1745738" cy="1315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080" y="4090829"/>
            <a:ext cx="173672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1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867" y="2455996"/>
            <a:ext cx="2031736" cy="1357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2" name="Picture 1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96565" y="800982"/>
            <a:ext cx="1725613" cy="141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91880" y="1156102"/>
            <a:ext cx="1463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p</a:t>
            </a:r>
            <a:r>
              <a:rPr lang="cs-CZ" dirty="0" err="1" smtClean="0"/>
              <a:t>ainted</a:t>
            </a:r>
            <a:r>
              <a:rPr lang="cs-CZ" dirty="0" smtClean="0"/>
              <a:t> </a:t>
            </a:r>
            <a:r>
              <a:rPr lang="cs-CZ" dirty="0" err="1" smtClean="0"/>
              <a:t>eggs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57284" y="1280005"/>
            <a:ext cx="12041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a</a:t>
            </a:r>
            <a:r>
              <a:rPr lang="cs-CZ" dirty="0" err="1" smtClean="0"/>
              <a:t>n</a:t>
            </a:r>
            <a:r>
              <a:rPr lang="cs-CZ" dirty="0" smtClean="0"/>
              <a:t> </a:t>
            </a:r>
            <a:r>
              <a:rPr lang="cs-CZ" dirty="0" err="1" smtClean="0"/>
              <a:t>Easter</a:t>
            </a:r>
            <a:r>
              <a:rPr lang="cs-CZ" dirty="0" smtClean="0"/>
              <a:t> </a:t>
            </a:r>
          </a:p>
          <a:p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egg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249045" y="1368329"/>
            <a:ext cx="8947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Easter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Bunny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22784" y="2646608"/>
            <a:ext cx="11560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Hot </a:t>
            </a:r>
            <a:r>
              <a:rPr lang="cs-CZ" dirty="0" err="1" smtClean="0"/>
              <a:t>cross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 err="1" smtClean="0"/>
              <a:t>buns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49362" y="4549178"/>
            <a:ext cx="1366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Easter</a:t>
            </a:r>
            <a:r>
              <a:rPr lang="cs-CZ" dirty="0" smtClean="0"/>
              <a:t> </a:t>
            </a:r>
            <a:r>
              <a:rPr lang="cs-CZ" dirty="0" err="1" smtClean="0"/>
              <a:t>wish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57283" y="2892648"/>
            <a:ext cx="1204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Easter</a:t>
            </a:r>
            <a:r>
              <a:rPr lang="cs-CZ" dirty="0" smtClean="0"/>
              <a:t> </a:t>
            </a:r>
          </a:p>
          <a:p>
            <a:r>
              <a:rPr lang="cs-CZ" dirty="0"/>
              <a:t> </a:t>
            </a:r>
            <a:r>
              <a:rPr lang="cs-CZ" dirty="0" smtClean="0"/>
              <a:t>     </a:t>
            </a:r>
            <a:r>
              <a:rPr lang="cs-CZ" dirty="0" err="1" smtClean="0"/>
              <a:t>card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380312" y="3084132"/>
            <a:ext cx="1120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Coloured</a:t>
            </a:r>
            <a:endParaRPr lang="cs-CZ" dirty="0" smtClean="0"/>
          </a:p>
          <a:p>
            <a:r>
              <a:rPr lang="cs-CZ" dirty="0" smtClean="0"/>
              <a:t>    </a:t>
            </a:r>
            <a:r>
              <a:rPr lang="cs-CZ" dirty="0" err="1" smtClean="0"/>
              <a:t>eggs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72264" y="4595345"/>
            <a:ext cx="1667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p</a:t>
            </a:r>
            <a:r>
              <a:rPr lang="cs-CZ" dirty="0" err="1" smtClean="0"/>
              <a:t>laited</a:t>
            </a:r>
            <a:r>
              <a:rPr lang="cs-CZ" dirty="0" smtClean="0"/>
              <a:t> </a:t>
            </a:r>
            <a:r>
              <a:rPr lang="cs-CZ" dirty="0" err="1" smtClean="0"/>
              <a:t>willow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canes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102156" y="4621778"/>
            <a:ext cx="1681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Sweet</a:t>
            </a:r>
            <a:r>
              <a:rPr lang="cs-CZ" dirty="0" smtClean="0"/>
              <a:t> </a:t>
            </a:r>
            <a:r>
              <a:rPr lang="cs-CZ" dirty="0" err="1" smtClean="0"/>
              <a:t>cake</a:t>
            </a:r>
            <a:r>
              <a:rPr lang="cs-CZ" dirty="0" smtClean="0"/>
              <a:t>- </a:t>
            </a:r>
            <a:r>
              <a:rPr lang="cs-CZ" dirty="0" err="1" smtClean="0"/>
              <a:t>lamb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135115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4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6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7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8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9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4" grpId="0"/>
      <p:bldP spid="5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000375" y="5111386"/>
            <a:ext cx="4825338" cy="1557049"/>
          </a:xfrm>
          <a:noFill/>
        </p:spPr>
        <p:txBody>
          <a:bodyPr/>
          <a:lstStyle/>
          <a:p>
            <a:r>
              <a:rPr lang="cs-CZ" sz="2800" dirty="0" err="1" smtClean="0">
                <a:solidFill>
                  <a:srgbClr val="FF0000"/>
                </a:solidFill>
              </a:rPr>
              <a:t>Easter</a:t>
            </a:r>
            <a:r>
              <a:rPr lang="cs-CZ" sz="2800" dirty="0" smtClean="0">
                <a:solidFill>
                  <a:srgbClr val="FF0000"/>
                </a:solidFill>
              </a:rPr>
              <a:t>  </a:t>
            </a:r>
            <a:r>
              <a:rPr lang="cs-CZ" sz="2800" dirty="0" err="1" smtClean="0">
                <a:solidFill>
                  <a:srgbClr val="FF0000"/>
                </a:solidFill>
              </a:rPr>
              <a:t>traditions</a:t>
            </a:r>
            <a:r>
              <a:rPr lang="cs-CZ" sz="2800" dirty="0" smtClean="0">
                <a:solidFill>
                  <a:srgbClr val="FF0000"/>
                </a:solidFill>
              </a:rPr>
              <a:t>  in </a:t>
            </a:r>
            <a:r>
              <a:rPr lang="cs-CZ" sz="2800" dirty="0" err="1" smtClean="0">
                <a:solidFill>
                  <a:srgbClr val="FF0000"/>
                </a:solidFill>
              </a:rPr>
              <a:t>our</a:t>
            </a:r>
            <a:r>
              <a:rPr lang="cs-CZ" sz="2800" dirty="0" smtClean="0">
                <a:solidFill>
                  <a:srgbClr val="FF0000"/>
                </a:solidFill>
              </a:rPr>
              <a:t>  </a:t>
            </a:r>
            <a:br>
              <a:rPr lang="cs-CZ" sz="2800" dirty="0" smtClean="0">
                <a:solidFill>
                  <a:srgbClr val="FF0000"/>
                </a:solidFill>
              </a:rPr>
            </a:br>
            <a:r>
              <a:rPr lang="cs-CZ" sz="2800" dirty="0" smtClean="0">
                <a:solidFill>
                  <a:srgbClr val="FF0000"/>
                </a:solidFill>
              </a:rPr>
              <a:t>   country – </a:t>
            </a:r>
            <a:r>
              <a:rPr lang="cs-CZ" sz="2800" dirty="0" err="1" smtClean="0">
                <a:solidFill>
                  <a:srgbClr val="FF0000"/>
                </a:solidFill>
              </a:rPr>
              <a:t>the</a:t>
            </a:r>
            <a:r>
              <a:rPr lang="cs-CZ" sz="2800" dirty="0" smtClean="0">
                <a:solidFill>
                  <a:srgbClr val="FF0000"/>
                </a:solidFill>
              </a:rPr>
              <a:t> Czech</a:t>
            </a:r>
            <a:br>
              <a:rPr lang="cs-CZ" sz="2800" dirty="0" smtClean="0">
                <a:solidFill>
                  <a:srgbClr val="FF0000"/>
                </a:solidFill>
              </a:rPr>
            </a:br>
            <a:r>
              <a:rPr lang="cs-CZ" sz="2800" dirty="0" smtClean="0">
                <a:solidFill>
                  <a:srgbClr val="FF0000"/>
                </a:solidFill>
              </a:rPr>
              <a:t>                  Republic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A big </a:t>
            </a:r>
            <a:r>
              <a:rPr lang="cs-CZ" sz="1800" dirty="0" err="1" smtClean="0"/>
              <a:t>holiday</a:t>
            </a:r>
            <a:r>
              <a:rPr lang="cs-CZ" sz="1800" dirty="0" smtClean="0"/>
              <a:t>, </a:t>
            </a:r>
            <a:r>
              <a:rPr lang="cs-CZ" sz="1800" dirty="0" err="1" smtClean="0"/>
              <a:t>Easter</a:t>
            </a:r>
            <a:r>
              <a:rPr lang="cs-CZ" sz="1800" dirty="0" smtClean="0"/>
              <a:t>, </a:t>
            </a:r>
            <a:r>
              <a:rPr lang="cs-CZ" sz="1800" dirty="0" err="1" smtClean="0"/>
              <a:t>is</a:t>
            </a:r>
            <a:r>
              <a:rPr lang="cs-CZ" sz="1800" dirty="0" smtClean="0"/>
              <a:t> </a:t>
            </a:r>
            <a:r>
              <a:rPr lang="cs-CZ" sz="1800" dirty="0" err="1" smtClean="0"/>
              <a:t>celebrated</a:t>
            </a:r>
            <a:r>
              <a:rPr lang="cs-CZ" sz="1800" dirty="0" smtClean="0"/>
              <a:t> in </a:t>
            </a:r>
            <a:r>
              <a:rPr lang="cs-CZ" sz="1800" dirty="0" err="1" smtClean="0"/>
              <a:t>Spring</a:t>
            </a:r>
            <a:r>
              <a:rPr lang="cs-CZ" sz="1800" dirty="0" smtClean="0"/>
              <a:t> in </a:t>
            </a:r>
            <a:r>
              <a:rPr lang="cs-CZ" sz="1800" dirty="0" err="1" smtClean="0"/>
              <a:t>our</a:t>
            </a:r>
            <a:r>
              <a:rPr lang="cs-CZ" sz="1800" dirty="0" smtClean="0"/>
              <a:t> country. </a:t>
            </a:r>
            <a:r>
              <a:rPr lang="cs-CZ" sz="1800" dirty="0" err="1" smtClean="0"/>
              <a:t>Easter</a:t>
            </a:r>
            <a:r>
              <a:rPr lang="cs-CZ" sz="1800" dirty="0" smtClean="0"/>
              <a:t> </a:t>
            </a:r>
            <a:r>
              <a:rPr lang="cs-CZ" sz="1800" dirty="0" err="1" smtClean="0"/>
              <a:t>is</a:t>
            </a:r>
            <a:r>
              <a:rPr lang="cs-CZ" sz="1800" dirty="0" smtClean="0"/>
              <a:t> </a:t>
            </a:r>
            <a:r>
              <a:rPr lang="cs-CZ" sz="1800" dirty="0" err="1" smtClean="0"/>
              <a:t>one</a:t>
            </a:r>
            <a:r>
              <a:rPr lang="cs-CZ" sz="1800" dirty="0" smtClean="0"/>
              <a:t>  </a:t>
            </a:r>
            <a:r>
              <a:rPr lang="cs-CZ" sz="1800" dirty="0" err="1" smtClean="0"/>
              <a:t>of</a:t>
            </a:r>
            <a:r>
              <a:rPr lang="cs-CZ" sz="1800" dirty="0" smtClean="0"/>
              <a:t>  </a:t>
            </a:r>
            <a:r>
              <a:rPr lang="cs-CZ" sz="1800" dirty="0" err="1" smtClean="0"/>
              <a:t>the</a:t>
            </a:r>
            <a:r>
              <a:rPr lang="cs-CZ" sz="1800" dirty="0" smtClean="0"/>
              <a:t>  most </a:t>
            </a:r>
            <a:r>
              <a:rPr lang="cs-CZ" sz="1800" dirty="0" err="1" smtClean="0"/>
              <a:t>important</a:t>
            </a:r>
            <a:r>
              <a:rPr lang="cs-CZ" sz="1800" dirty="0" smtClean="0"/>
              <a:t>  Christian </a:t>
            </a:r>
            <a:r>
              <a:rPr lang="cs-CZ" sz="1800" dirty="0" err="1" smtClean="0"/>
              <a:t>festivals</a:t>
            </a:r>
            <a:r>
              <a:rPr lang="cs-CZ" sz="1800" dirty="0" smtClean="0"/>
              <a:t>, </a:t>
            </a:r>
            <a:r>
              <a:rPr lang="cs-CZ" sz="1800" dirty="0" err="1" smtClean="0"/>
              <a:t>marking</a:t>
            </a:r>
            <a:r>
              <a:rPr lang="cs-CZ" sz="1800" dirty="0" smtClean="0"/>
              <a:t> </a:t>
            </a:r>
            <a:r>
              <a:rPr lang="cs-CZ" sz="1800" dirty="0" err="1" smtClean="0"/>
              <a:t>the</a:t>
            </a:r>
            <a:r>
              <a:rPr lang="cs-CZ" sz="1800" dirty="0" smtClean="0"/>
              <a:t> </a:t>
            </a:r>
            <a:r>
              <a:rPr lang="cs-CZ" sz="1800" dirty="0" err="1" smtClean="0"/>
              <a:t>Crucifixion</a:t>
            </a:r>
            <a:r>
              <a:rPr lang="cs-CZ" sz="1800" dirty="0" smtClean="0"/>
              <a:t>  and </a:t>
            </a:r>
            <a:r>
              <a:rPr lang="cs-CZ" sz="1800" dirty="0" err="1" smtClean="0"/>
              <a:t>Resurrection</a:t>
            </a:r>
            <a:r>
              <a:rPr lang="cs-CZ" sz="1800" dirty="0" smtClean="0"/>
              <a:t>  </a:t>
            </a:r>
            <a:r>
              <a:rPr lang="cs-CZ" sz="1800" dirty="0" err="1" smtClean="0"/>
              <a:t>of</a:t>
            </a:r>
            <a:r>
              <a:rPr lang="cs-CZ" sz="1800" dirty="0" smtClean="0"/>
              <a:t> Christ. </a:t>
            </a:r>
            <a:r>
              <a:rPr lang="cs-CZ" sz="1800" dirty="0" err="1" smtClean="0"/>
              <a:t>People</a:t>
            </a:r>
            <a:r>
              <a:rPr lang="cs-CZ" sz="1800" dirty="0" smtClean="0"/>
              <a:t>  </a:t>
            </a:r>
            <a:r>
              <a:rPr lang="cs-CZ" sz="1800" dirty="0" err="1" smtClean="0"/>
              <a:t>keep</a:t>
            </a:r>
            <a:r>
              <a:rPr lang="cs-CZ" sz="1800" dirty="0" smtClean="0"/>
              <a:t> many folk </a:t>
            </a:r>
            <a:r>
              <a:rPr lang="cs-CZ" sz="1800" dirty="0" err="1" smtClean="0"/>
              <a:t>traditions</a:t>
            </a:r>
            <a:r>
              <a:rPr lang="cs-CZ" sz="1800" dirty="0" smtClean="0"/>
              <a:t> and </a:t>
            </a:r>
            <a:r>
              <a:rPr lang="cs-CZ" sz="1800" dirty="0" err="1" smtClean="0"/>
              <a:t>customs</a:t>
            </a:r>
            <a:r>
              <a:rPr lang="cs-CZ" sz="1800" dirty="0" smtClean="0"/>
              <a:t>, </a:t>
            </a:r>
            <a:r>
              <a:rPr lang="cs-CZ" sz="1800" dirty="0" err="1" smtClean="0"/>
              <a:t>which</a:t>
            </a:r>
            <a:r>
              <a:rPr lang="cs-CZ" sz="1800" dirty="0" smtClean="0"/>
              <a:t> are very </a:t>
            </a:r>
            <a:r>
              <a:rPr lang="cs-CZ" sz="1800" dirty="0" err="1" smtClean="0"/>
              <a:t>popular</a:t>
            </a:r>
            <a:r>
              <a:rPr lang="cs-CZ" sz="1800" dirty="0" smtClean="0"/>
              <a:t>  in </a:t>
            </a:r>
            <a:r>
              <a:rPr lang="cs-CZ" sz="1800" dirty="0" err="1" smtClean="0"/>
              <a:t>the</a:t>
            </a:r>
            <a:r>
              <a:rPr lang="cs-CZ" sz="1800" dirty="0" smtClean="0"/>
              <a:t> Czech Republic.</a:t>
            </a:r>
          </a:p>
          <a:p>
            <a:r>
              <a:rPr lang="cs-CZ" sz="1800" dirty="0" smtClean="0"/>
              <a:t> </a:t>
            </a:r>
            <a:endParaRPr lang="cs-CZ" sz="1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1" r="4281"/>
          <a:stretch>
            <a:fillRect/>
          </a:stretch>
        </p:blipFill>
        <p:spPr bwMode="auto">
          <a:xfrm flipV="1">
            <a:off x="7649282" y="5333338"/>
            <a:ext cx="1287144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33" y="4797152"/>
            <a:ext cx="2261651" cy="1472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873012" y="680571"/>
            <a:ext cx="4339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400" dirty="0" err="1" smtClean="0"/>
              <a:t>Boys</a:t>
            </a:r>
            <a:r>
              <a:rPr lang="cs-CZ" sz="2400" dirty="0" smtClean="0"/>
              <a:t>  </a:t>
            </a:r>
            <a:r>
              <a:rPr lang="cs-CZ" sz="2400" dirty="0" err="1" smtClean="0"/>
              <a:t>prepare</a:t>
            </a:r>
            <a:r>
              <a:rPr lang="cs-CZ" sz="2400" dirty="0" smtClean="0"/>
              <a:t>  </a:t>
            </a:r>
            <a:r>
              <a:rPr lang="cs-CZ" sz="2400" dirty="0" err="1" smtClean="0"/>
              <a:t>plaited</a:t>
            </a:r>
            <a:r>
              <a:rPr lang="cs-CZ" sz="2400" dirty="0" smtClean="0"/>
              <a:t>  </a:t>
            </a:r>
            <a:r>
              <a:rPr lang="cs-CZ" sz="2400" dirty="0" err="1" smtClean="0"/>
              <a:t>willow</a:t>
            </a:r>
            <a:r>
              <a:rPr lang="cs-CZ" sz="2400" dirty="0" smtClean="0"/>
              <a:t>  </a:t>
            </a:r>
            <a:r>
              <a:rPr lang="cs-CZ" sz="2400" dirty="0" err="1" smtClean="0"/>
              <a:t>canes</a:t>
            </a:r>
            <a:r>
              <a:rPr lang="cs-CZ" sz="2400" dirty="0" smtClean="0"/>
              <a:t>.</a:t>
            </a:r>
          </a:p>
          <a:p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10360" y="1515115"/>
            <a:ext cx="38218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canes</a:t>
            </a:r>
            <a:r>
              <a:rPr lang="cs-CZ" sz="2400" dirty="0" smtClean="0"/>
              <a:t> are </a:t>
            </a:r>
            <a:r>
              <a:rPr lang="cs-CZ" sz="2400" dirty="0" err="1" smtClean="0"/>
              <a:t>decorated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    </a:t>
            </a:r>
            <a:r>
              <a:rPr lang="cs-CZ" sz="2400" dirty="0" err="1" smtClean="0"/>
              <a:t>with</a:t>
            </a:r>
            <a:r>
              <a:rPr lang="cs-CZ" sz="2400" dirty="0" smtClean="0"/>
              <a:t> </a:t>
            </a:r>
            <a:r>
              <a:rPr lang="cs-CZ" sz="2400" dirty="0" err="1" smtClean="0"/>
              <a:t>ribbons</a:t>
            </a:r>
            <a:r>
              <a:rPr lang="cs-CZ" sz="1600" dirty="0" smtClean="0"/>
              <a:t>.</a:t>
            </a:r>
            <a:endParaRPr lang="cs-CZ" sz="1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73012" y="2358380"/>
            <a:ext cx="4636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400" dirty="0" err="1" smtClean="0"/>
              <a:t>Girls</a:t>
            </a:r>
            <a:r>
              <a:rPr lang="cs-CZ" sz="2400" dirty="0" smtClean="0"/>
              <a:t> </a:t>
            </a:r>
            <a:r>
              <a:rPr lang="cs-CZ" sz="2400" dirty="0" err="1" smtClean="0"/>
              <a:t>colour</a:t>
            </a:r>
            <a:r>
              <a:rPr lang="cs-CZ" sz="2400" dirty="0" smtClean="0"/>
              <a:t> </a:t>
            </a:r>
            <a:r>
              <a:rPr lang="cs-CZ" sz="2400" dirty="0" err="1" smtClean="0"/>
              <a:t>eggs</a:t>
            </a:r>
            <a:r>
              <a:rPr lang="cs-CZ" sz="2400" dirty="0" smtClean="0"/>
              <a:t>. </a:t>
            </a:r>
            <a:r>
              <a:rPr lang="cs-CZ" sz="2400" dirty="0" err="1" smtClean="0"/>
              <a:t>The</a:t>
            </a:r>
            <a:r>
              <a:rPr lang="cs-CZ" sz="2400" dirty="0" smtClean="0"/>
              <a:t> most </a:t>
            </a:r>
            <a:r>
              <a:rPr lang="cs-CZ" sz="2400" dirty="0" err="1" smtClean="0"/>
              <a:t>popular</a:t>
            </a:r>
            <a:r>
              <a:rPr lang="cs-CZ" sz="2400" dirty="0" smtClean="0"/>
              <a:t> </a:t>
            </a:r>
            <a:r>
              <a:rPr lang="cs-CZ" sz="2400" dirty="0" err="1" smtClean="0"/>
              <a:t>colour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  </a:t>
            </a:r>
            <a:r>
              <a:rPr lang="cs-CZ" sz="2400" dirty="0" err="1" smtClean="0"/>
              <a:t>red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47360" y="3119504"/>
            <a:ext cx="56893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57300" lvl="2" indent="-342900">
              <a:buFont typeface="Wingdings" pitchFamily="2" charset="2"/>
              <a:buChar char="v"/>
            </a:pPr>
            <a:r>
              <a:rPr lang="cs-CZ" sz="2400" dirty="0" err="1" smtClean="0"/>
              <a:t>Girls</a:t>
            </a:r>
            <a:r>
              <a:rPr lang="cs-CZ" sz="2400" dirty="0" smtClean="0"/>
              <a:t> </a:t>
            </a:r>
            <a:r>
              <a:rPr lang="cs-CZ" sz="2400" dirty="0" err="1" smtClean="0"/>
              <a:t>paint</a:t>
            </a:r>
            <a:r>
              <a:rPr lang="cs-CZ" sz="2400" dirty="0" smtClean="0"/>
              <a:t> </a:t>
            </a:r>
            <a:r>
              <a:rPr lang="cs-CZ" sz="2400" dirty="0" err="1" smtClean="0"/>
              <a:t>or</a:t>
            </a:r>
            <a:r>
              <a:rPr lang="cs-CZ" sz="2400" dirty="0" smtClean="0"/>
              <a:t> </a:t>
            </a:r>
            <a:r>
              <a:rPr lang="cs-CZ" sz="2400" dirty="0" err="1" smtClean="0"/>
              <a:t>decorate</a:t>
            </a:r>
            <a:r>
              <a:rPr lang="cs-CZ" sz="2400" dirty="0" smtClean="0"/>
              <a:t> </a:t>
            </a:r>
            <a:r>
              <a:rPr lang="cs-CZ" sz="2400" dirty="0" err="1" smtClean="0"/>
              <a:t>eggs</a:t>
            </a:r>
            <a:r>
              <a:rPr lang="cs-CZ" sz="2400" dirty="0" smtClean="0"/>
              <a:t>. </a:t>
            </a:r>
            <a:r>
              <a:rPr lang="cs-CZ" sz="2400" dirty="0" err="1" smtClean="0"/>
              <a:t>They</a:t>
            </a:r>
            <a:r>
              <a:rPr lang="cs-CZ" sz="2400" dirty="0" smtClean="0"/>
              <a:t> use </a:t>
            </a:r>
            <a:r>
              <a:rPr lang="cs-CZ" sz="2400" dirty="0" err="1" smtClean="0"/>
              <a:t>straw</a:t>
            </a:r>
            <a:r>
              <a:rPr lang="cs-CZ" sz="2400" dirty="0" smtClean="0"/>
              <a:t>  </a:t>
            </a:r>
            <a:r>
              <a:rPr lang="cs-CZ" sz="2400" dirty="0" err="1" smtClean="0"/>
              <a:t>for</a:t>
            </a:r>
            <a:r>
              <a:rPr lang="cs-CZ" sz="2400" dirty="0" smtClean="0"/>
              <a:t>  </a:t>
            </a:r>
            <a:r>
              <a:rPr lang="cs-CZ" sz="2400" dirty="0" err="1" smtClean="0"/>
              <a:t>it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062" y="3995064"/>
            <a:ext cx="1724178" cy="1148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950500"/>
            <a:ext cx="1372184" cy="1215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084" y="3790863"/>
            <a:ext cx="1757258" cy="1320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42410">
            <a:off x="7148642" y="520000"/>
            <a:ext cx="1354137" cy="179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5668281" y="2773878"/>
            <a:ext cx="1084786" cy="41549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343451"/>
            <a:ext cx="1805207" cy="1191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352881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87824" y="5201929"/>
            <a:ext cx="5938709" cy="1008112"/>
          </a:xfrm>
          <a:solidFill>
            <a:srgbClr val="FFFF00"/>
          </a:solidFill>
        </p:spPr>
        <p:txBody>
          <a:bodyPr/>
          <a:lstStyle/>
          <a:p>
            <a:r>
              <a:rPr lang="cs-CZ" sz="2800" dirty="0" smtClean="0">
                <a:solidFill>
                  <a:srgbClr val="FF0000"/>
                </a:solidFill>
              </a:rPr>
              <a:t>        </a:t>
            </a:r>
            <a:r>
              <a:rPr lang="en-US" sz="2800" dirty="0" smtClean="0">
                <a:solidFill>
                  <a:srgbClr val="FF0000"/>
                </a:solidFill>
              </a:rPr>
              <a:t>Easter  </a:t>
            </a:r>
            <a:r>
              <a:rPr lang="en-US" sz="2800" dirty="0">
                <a:solidFill>
                  <a:srgbClr val="FF0000"/>
                </a:solidFill>
              </a:rPr>
              <a:t>traditions  in our  </a:t>
            </a:r>
            <a:r>
              <a:rPr lang="cs-CZ" sz="2800" dirty="0" smtClean="0">
                <a:solidFill>
                  <a:srgbClr val="FF0000"/>
                </a:solidFill>
              </a:rPr>
              <a:t>     </a:t>
            </a:r>
            <a:br>
              <a:rPr lang="cs-CZ" sz="2800" dirty="0" smtClean="0">
                <a:solidFill>
                  <a:srgbClr val="FF0000"/>
                </a:solidFill>
              </a:rPr>
            </a:br>
            <a:r>
              <a:rPr lang="cs-CZ" sz="2800" dirty="0" smtClean="0">
                <a:solidFill>
                  <a:srgbClr val="FF0000"/>
                </a:solidFill>
              </a:rPr>
              <a:t>    </a:t>
            </a:r>
            <a:r>
              <a:rPr lang="en-US" sz="2800" dirty="0" smtClean="0">
                <a:solidFill>
                  <a:srgbClr val="FF0000"/>
                </a:solidFill>
              </a:rPr>
              <a:t>country </a:t>
            </a:r>
            <a:r>
              <a:rPr lang="en-US" sz="2800" dirty="0">
                <a:solidFill>
                  <a:srgbClr val="FF0000"/>
                </a:solidFill>
              </a:rPr>
              <a:t>– the Czech Republic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987824" y="812703"/>
            <a:ext cx="5832648" cy="2677656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dirty="0"/>
              <a:t>Boys </a:t>
            </a:r>
            <a:r>
              <a:rPr lang="cs-CZ" sz="2400" dirty="0" smtClean="0"/>
              <a:t> </a:t>
            </a:r>
            <a:r>
              <a:rPr lang="en-US" sz="2400" dirty="0" smtClean="0"/>
              <a:t>go </a:t>
            </a:r>
            <a:r>
              <a:rPr lang="cs-CZ" sz="2400" dirty="0" smtClean="0"/>
              <a:t> </a:t>
            </a:r>
            <a:r>
              <a:rPr lang="en-US" sz="2400" dirty="0" smtClean="0"/>
              <a:t>from </a:t>
            </a:r>
            <a:r>
              <a:rPr lang="cs-CZ" sz="2400" dirty="0" smtClean="0"/>
              <a:t> </a:t>
            </a:r>
            <a:r>
              <a:rPr lang="en-US" sz="2400" dirty="0" smtClean="0"/>
              <a:t>house </a:t>
            </a:r>
            <a:r>
              <a:rPr lang="cs-CZ" sz="2400" dirty="0" smtClean="0"/>
              <a:t> </a:t>
            </a:r>
            <a:r>
              <a:rPr lang="en-US" sz="2400" dirty="0" smtClean="0"/>
              <a:t>to</a:t>
            </a:r>
            <a:r>
              <a:rPr lang="cs-CZ" sz="2400" dirty="0" smtClean="0"/>
              <a:t>  </a:t>
            </a:r>
            <a:r>
              <a:rPr lang="en-US" sz="2400" dirty="0" smtClean="0"/>
              <a:t>house </a:t>
            </a:r>
            <a:r>
              <a:rPr lang="en-US" sz="2400" dirty="0"/>
              <a:t>with </a:t>
            </a:r>
            <a:r>
              <a:rPr lang="cs-CZ" sz="2400" dirty="0" smtClean="0"/>
              <a:t> </a:t>
            </a:r>
            <a:r>
              <a:rPr lang="en-US" sz="2400" dirty="0" smtClean="0"/>
              <a:t>their </a:t>
            </a:r>
            <a:r>
              <a:rPr lang="cs-CZ" sz="2400" dirty="0" smtClean="0"/>
              <a:t> </a:t>
            </a:r>
            <a:r>
              <a:rPr lang="en-US" sz="2400" dirty="0" smtClean="0"/>
              <a:t>canes </a:t>
            </a:r>
            <a:r>
              <a:rPr lang="cs-CZ" sz="2400" dirty="0" smtClean="0"/>
              <a:t> </a:t>
            </a:r>
            <a:r>
              <a:rPr lang="en-US" sz="2400" dirty="0" smtClean="0"/>
              <a:t>on </a:t>
            </a:r>
            <a:r>
              <a:rPr lang="cs-CZ" sz="2400" dirty="0" smtClean="0"/>
              <a:t> </a:t>
            </a:r>
            <a:r>
              <a:rPr lang="cs-CZ" sz="2400" dirty="0" err="1" smtClean="0"/>
              <a:t>Easter</a:t>
            </a:r>
            <a:r>
              <a:rPr lang="cs-CZ" sz="2400" dirty="0" smtClean="0"/>
              <a:t> </a:t>
            </a:r>
            <a:r>
              <a:rPr lang="en-US" sz="2400" dirty="0" smtClean="0"/>
              <a:t>Monday</a:t>
            </a:r>
            <a:r>
              <a:rPr lang="en-US" sz="2400" dirty="0"/>
              <a:t>, chase </a:t>
            </a:r>
            <a:r>
              <a:rPr lang="cs-CZ" sz="2400" dirty="0" smtClean="0"/>
              <a:t> </a:t>
            </a:r>
            <a:r>
              <a:rPr lang="en-US" sz="2400" dirty="0" smtClean="0"/>
              <a:t>girls </a:t>
            </a:r>
            <a:r>
              <a:rPr lang="cs-CZ" sz="2400" dirty="0" smtClean="0"/>
              <a:t> </a:t>
            </a:r>
            <a:r>
              <a:rPr lang="en-US" sz="2400" dirty="0" smtClean="0"/>
              <a:t>and </a:t>
            </a:r>
            <a:r>
              <a:rPr lang="cs-CZ" sz="2400" dirty="0" smtClean="0"/>
              <a:t> </a:t>
            </a:r>
            <a:r>
              <a:rPr lang="en-US" sz="2400" dirty="0" smtClean="0"/>
              <a:t>whip</a:t>
            </a:r>
            <a:r>
              <a:rPr lang="cs-CZ" sz="2400" dirty="0" smtClean="0"/>
              <a:t> </a:t>
            </a:r>
            <a:r>
              <a:rPr lang="en-US" sz="2400" dirty="0" smtClean="0"/>
              <a:t> </a:t>
            </a:r>
            <a:r>
              <a:rPr lang="en-US" sz="2400" dirty="0"/>
              <a:t>them</a:t>
            </a:r>
            <a:r>
              <a:rPr lang="en-US" sz="2400" dirty="0" smtClean="0"/>
              <a:t>.</a:t>
            </a:r>
            <a:endParaRPr lang="cs-CZ" sz="2400" dirty="0" smtClean="0"/>
          </a:p>
          <a:p>
            <a:r>
              <a:rPr lang="en-US" sz="2400" dirty="0" smtClean="0"/>
              <a:t> </a:t>
            </a:r>
            <a:endParaRPr lang="cs-CZ" sz="2400" dirty="0" smtClean="0"/>
          </a:p>
          <a:p>
            <a:pPr marL="457200" indent="-457200">
              <a:buFont typeface="Wingdings" pitchFamily="2" charset="2"/>
              <a:buChar char="v"/>
            </a:pPr>
            <a:r>
              <a:rPr lang="en-US" sz="2400" dirty="0" smtClean="0"/>
              <a:t>They say  </a:t>
            </a:r>
            <a:r>
              <a:rPr lang="en-US" sz="2400" dirty="0"/>
              <a:t>traditional </a:t>
            </a:r>
            <a:r>
              <a:rPr lang="cs-CZ" sz="2400" dirty="0" smtClean="0"/>
              <a:t> </a:t>
            </a:r>
            <a:r>
              <a:rPr lang="en-US" sz="2400" dirty="0" smtClean="0"/>
              <a:t>rhymes </a:t>
            </a:r>
            <a:r>
              <a:rPr lang="cs-CZ" sz="2400" dirty="0" smtClean="0"/>
              <a:t>  </a:t>
            </a:r>
            <a:r>
              <a:rPr lang="en-US" sz="2400" dirty="0" smtClean="0"/>
              <a:t>and </a:t>
            </a:r>
            <a:r>
              <a:rPr lang="en-US" sz="2400" dirty="0"/>
              <a:t>ask for </a:t>
            </a:r>
            <a:r>
              <a:rPr lang="cs-CZ" sz="2400" dirty="0" smtClean="0"/>
              <a:t> </a:t>
            </a:r>
            <a:r>
              <a:rPr lang="en-US" sz="2400" dirty="0" smtClean="0"/>
              <a:t>Easter </a:t>
            </a:r>
            <a:r>
              <a:rPr lang="cs-CZ" sz="2400" dirty="0" smtClean="0"/>
              <a:t> </a:t>
            </a:r>
            <a:r>
              <a:rPr lang="en-US" sz="2400" dirty="0" smtClean="0"/>
              <a:t>eggs</a:t>
            </a:r>
            <a:r>
              <a:rPr lang="en-US" sz="2400" dirty="0"/>
              <a:t>.</a:t>
            </a:r>
          </a:p>
          <a:p>
            <a:endParaRPr lang="en-US" sz="24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59" y="971652"/>
            <a:ext cx="2371329" cy="173574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984475" y="4508614"/>
            <a:ext cx="4552849" cy="461665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dirty="0"/>
              <a:t>Girls try to hide or run away.</a:t>
            </a:r>
          </a:p>
        </p:txBody>
      </p:sp>
      <p:sp>
        <p:nvSpPr>
          <p:cNvPr id="9" name="Obdélník 8"/>
          <p:cNvSpPr/>
          <p:nvPr/>
        </p:nvSpPr>
        <p:spPr>
          <a:xfrm>
            <a:off x="2989719" y="3308285"/>
            <a:ext cx="4572000" cy="1200329"/>
          </a:xfrm>
          <a:prstGeom prst="rect">
            <a:avLst/>
          </a:prstGeom>
          <a:solidFill>
            <a:srgbClr val="92D050"/>
          </a:solidFill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2400" dirty="0" err="1"/>
              <a:t>Some</a:t>
            </a:r>
            <a:r>
              <a:rPr lang="cs-CZ" sz="2400" dirty="0"/>
              <a:t> </a:t>
            </a:r>
            <a:r>
              <a:rPr lang="cs-CZ" sz="2400" dirty="0" err="1"/>
              <a:t>boys</a:t>
            </a:r>
            <a:r>
              <a:rPr lang="cs-CZ" sz="2400" dirty="0"/>
              <a:t> </a:t>
            </a:r>
            <a:r>
              <a:rPr lang="cs-CZ" sz="2400" dirty="0" err="1"/>
              <a:t>have</a:t>
            </a:r>
            <a:r>
              <a:rPr lang="cs-CZ" sz="2400" dirty="0"/>
              <a:t> </a:t>
            </a:r>
            <a:r>
              <a:rPr lang="cs-CZ" sz="2400" dirty="0" err="1"/>
              <a:t>water</a:t>
            </a:r>
            <a:r>
              <a:rPr lang="cs-CZ" sz="2400" dirty="0"/>
              <a:t> in a </a:t>
            </a:r>
            <a:r>
              <a:rPr lang="cs-CZ" sz="2400" dirty="0" err="1"/>
              <a:t>bucket</a:t>
            </a:r>
            <a:r>
              <a:rPr lang="cs-CZ" sz="2400" dirty="0"/>
              <a:t> </a:t>
            </a:r>
            <a:r>
              <a:rPr lang="cs-CZ" sz="2400" dirty="0" smtClean="0"/>
              <a:t>  </a:t>
            </a:r>
            <a:r>
              <a:rPr lang="cs-CZ" sz="2400" dirty="0" err="1" smtClean="0"/>
              <a:t>or</a:t>
            </a:r>
            <a:r>
              <a:rPr lang="cs-CZ" sz="2400" dirty="0" smtClean="0"/>
              <a:t> a  </a:t>
            </a:r>
            <a:r>
              <a:rPr lang="cs-CZ" sz="2400" dirty="0" err="1" smtClean="0"/>
              <a:t>bottle</a:t>
            </a:r>
            <a:r>
              <a:rPr lang="cs-CZ" sz="2400" dirty="0" smtClean="0"/>
              <a:t>  and </a:t>
            </a:r>
            <a:r>
              <a:rPr lang="cs-CZ" sz="2400" dirty="0" err="1" smtClean="0"/>
              <a:t>they</a:t>
            </a:r>
            <a:r>
              <a:rPr lang="cs-CZ" sz="2400" dirty="0" smtClean="0"/>
              <a:t>  </a:t>
            </a:r>
            <a:r>
              <a:rPr lang="cs-CZ" sz="2400" dirty="0" err="1"/>
              <a:t>splash</a:t>
            </a:r>
            <a:r>
              <a:rPr lang="cs-CZ" sz="2400" dirty="0"/>
              <a:t> </a:t>
            </a:r>
            <a:r>
              <a:rPr lang="cs-CZ" sz="2400" dirty="0" smtClean="0"/>
              <a:t> </a:t>
            </a:r>
            <a:r>
              <a:rPr lang="cs-CZ" sz="2400" dirty="0" err="1" smtClean="0"/>
              <a:t>girls</a:t>
            </a:r>
            <a:r>
              <a:rPr lang="cs-CZ" sz="2400" dirty="0" smtClean="0"/>
              <a:t>  </a:t>
            </a:r>
            <a:r>
              <a:rPr lang="cs-CZ" sz="2400" dirty="0" err="1" smtClean="0"/>
              <a:t>with</a:t>
            </a:r>
            <a:r>
              <a:rPr lang="cs-CZ" sz="2400" dirty="0" smtClean="0"/>
              <a:t>  </a:t>
            </a:r>
            <a:r>
              <a:rPr lang="cs-CZ" sz="2400" dirty="0" err="1"/>
              <a:t>it</a:t>
            </a:r>
            <a:r>
              <a:rPr lang="cs-CZ" sz="2400" dirty="0"/>
              <a:t>.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53" y="4514732"/>
            <a:ext cx="2305050" cy="175977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31" y="2784011"/>
            <a:ext cx="2274094" cy="16204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324" y="2930475"/>
            <a:ext cx="1389209" cy="175424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661364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99369" y="5134817"/>
            <a:ext cx="4353771" cy="1208148"/>
          </a:xfrm>
          <a:solidFill>
            <a:srgbClr val="FFFF00"/>
          </a:solidFill>
          <a:ln w="28575">
            <a:solidFill>
              <a:srgbClr val="FF0000"/>
            </a:solidFill>
          </a:ln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</a:t>
            </a:r>
            <a:r>
              <a:rPr lang="cs-CZ" dirty="0" err="1" smtClean="0">
                <a:solidFill>
                  <a:srgbClr val="FF0000"/>
                </a:solidFill>
              </a:rPr>
              <a:t>Easter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  <a:r>
              <a:rPr lang="cs-CZ" dirty="0" err="1">
                <a:solidFill>
                  <a:srgbClr val="FF0000"/>
                </a:solidFill>
              </a:rPr>
              <a:t>traditions</a:t>
            </a:r>
            <a:r>
              <a:rPr lang="cs-CZ" dirty="0">
                <a:solidFill>
                  <a:srgbClr val="FF0000"/>
                </a:solidFill>
              </a:rPr>
              <a:t>  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    in </a:t>
            </a:r>
            <a:r>
              <a:rPr lang="cs-CZ" dirty="0" err="1">
                <a:solidFill>
                  <a:srgbClr val="FF0000"/>
                </a:solidFill>
              </a:rPr>
              <a:t>our</a:t>
            </a:r>
            <a:r>
              <a:rPr lang="cs-CZ" dirty="0">
                <a:solidFill>
                  <a:srgbClr val="FF0000"/>
                </a:solidFill>
              </a:rPr>
              <a:t>  </a:t>
            </a:r>
            <a:r>
              <a:rPr lang="cs-CZ" dirty="0" smtClean="0">
                <a:solidFill>
                  <a:srgbClr val="FF0000"/>
                </a:solidFill>
              </a:rPr>
              <a:t>country </a:t>
            </a:r>
            <a:r>
              <a:rPr lang="cs-CZ" dirty="0">
                <a:solidFill>
                  <a:srgbClr val="FF0000"/>
                </a:solidFill>
              </a:rPr>
              <a:t>– </a:t>
            </a:r>
            <a:r>
              <a:rPr lang="cs-CZ" dirty="0" err="1">
                <a:solidFill>
                  <a:srgbClr val="FF0000"/>
                </a:solidFill>
              </a:rPr>
              <a:t>the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          Czech  Republic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03848" y="2118850"/>
            <a:ext cx="43313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600" dirty="0" smtClean="0"/>
          </a:p>
          <a:p>
            <a:r>
              <a:rPr lang="cs-CZ" sz="1600" dirty="0" smtClean="0"/>
              <a:t>    </a:t>
            </a:r>
          </a:p>
          <a:p>
            <a:r>
              <a:rPr lang="cs-CZ" sz="1600" dirty="0" smtClean="0"/>
              <a:t>     </a:t>
            </a:r>
          </a:p>
          <a:p>
            <a:endParaRPr lang="cs-CZ" sz="1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92387" y="698886"/>
            <a:ext cx="43516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400" dirty="0" err="1" smtClean="0"/>
              <a:t>The</a:t>
            </a:r>
            <a:r>
              <a:rPr lang="cs-CZ" sz="2400" dirty="0" smtClean="0"/>
              <a:t>  </a:t>
            </a:r>
            <a:r>
              <a:rPr lang="cs-CZ" sz="2400" dirty="0" err="1" smtClean="0"/>
              <a:t>girls</a:t>
            </a:r>
            <a:r>
              <a:rPr lang="cs-CZ" sz="2400" dirty="0" smtClean="0"/>
              <a:t>  </a:t>
            </a:r>
            <a:r>
              <a:rPr lang="cs-CZ" sz="2400" dirty="0" err="1" smtClean="0"/>
              <a:t>give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boys</a:t>
            </a:r>
            <a:r>
              <a:rPr lang="cs-CZ" sz="2400" dirty="0" smtClean="0"/>
              <a:t>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</a:t>
            </a:r>
            <a:r>
              <a:rPr lang="cs-CZ" sz="2400" dirty="0" err="1" smtClean="0"/>
              <a:t>rewards</a:t>
            </a:r>
            <a:r>
              <a:rPr lang="cs-CZ" sz="2400" dirty="0" smtClean="0"/>
              <a:t> ( </a:t>
            </a:r>
            <a:r>
              <a:rPr lang="cs-CZ" sz="2400" dirty="0" err="1" smtClean="0"/>
              <a:t>some</a:t>
            </a:r>
            <a:r>
              <a:rPr lang="cs-CZ" sz="2400" dirty="0" smtClean="0"/>
              <a:t> </a:t>
            </a:r>
            <a:r>
              <a:rPr lang="cs-CZ" sz="2400" dirty="0" err="1" smtClean="0"/>
              <a:t>sweets</a:t>
            </a:r>
            <a:r>
              <a:rPr lang="cs-CZ" sz="2400" dirty="0" smtClean="0"/>
              <a:t>,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</a:t>
            </a:r>
            <a:r>
              <a:rPr lang="cs-CZ" sz="2400" dirty="0" err="1" smtClean="0"/>
              <a:t>chocolate</a:t>
            </a:r>
            <a:r>
              <a:rPr lang="cs-CZ" sz="2400" dirty="0" smtClean="0"/>
              <a:t>  </a:t>
            </a:r>
            <a:r>
              <a:rPr lang="cs-CZ" sz="2400" dirty="0" err="1" smtClean="0"/>
              <a:t>Easter</a:t>
            </a:r>
            <a:r>
              <a:rPr lang="cs-CZ" sz="2400" dirty="0" smtClean="0"/>
              <a:t> </a:t>
            </a:r>
            <a:r>
              <a:rPr lang="cs-CZ" sz="2400" dirty="0" err="1" smtClean="0"/>
              <a:t>eggs</a:t>
            </a:r>
            <a:r>
              <a:rPr lang="cs-CZ" sz="2400" dirty="0" smtClean="0"/>
              <a:t> </a:t>
            </a:r>
            <a:r>
              <a:rPr lang="cs-CZ" sz="2400" dirty="0" err="1" smtClean="0"/>
              <a:t>or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    </a:t>
            </a:r>
            <a:r>
              <a:rPr lang="cs-CZ" sz="2400" dirty="0" err="1" smtClean="0"/>
              <a:t>painted</a:t>
            </a:r>
            <a:r>
              <a:rPr lang="cs-CZ" sz="2400" dirty="0" smtClean="0"/>
              <a:t> </a:t>
            </a:r>
            <a:r>
              <a:rPr lang="cs-CZ" sz="2400" dirty="0" err="1" smtClean="0"/>
              <a:t>eggs</a:t>
            </a:r>
            <a:r>
              <a:rPr lang="cs-CZ" sz="2400" dirty="0" smtClean="0"/>
              <a:t>..)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999369" y="2268546"/>
            <a:ext cx="61446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grow</a:t>
            </a:r>
            <a:r>
              <a:rPr lang="cs-CZ" sz="2400" dirty="0" smtClean="0"/>
              <a:t> grain in </a:t>
            </a:r>
            <a:r>
              <a:rPr lang="cs-CZ" sz="2400" dirty="0" err="1" smtClean="0"/>
              <a:t>flowerpots</a:t>
            </a:r>
            <a:r>
              <a:rPr lang="cs-CZ" sz="2400" dirty="0" smtClean="0"/>
              <a:t> and </a:t>
            </a:r>
            <a:r>
              <a:rPr lang="cs-CZ" sz="2400" dirty="0" err="1" smtClean="0"/>
              <a:t>decorate</a:t>
            </a:r>
            <a:endParaRPr lang="cs-CZ" sz="2400" dirty="0" smtClean="0"/>
          </a:p>
          <a:p>
            <a:r>
              <a:rPr lang="cs-CZ" sz="2400" dirty="0" smtClean="0"/>
              <a:t>     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with</a:t>
            </a:r>
            <a:r>
              <a:rPr lang="cs-CZ" sz="2400" dirty="0"/>
              <a:t> </a:t>
            </a:r>
            <a:r>
              <a:rPr lang="cs-CZ" sz="2400" dirty="0" err="1" smtClean="0"/>
              <a:t>painted</a:t>
            </a:r>
            <a:r>
              <a:rPr lang="cs-CZ" sz="2400" dirty="0" smtClean="0"/>
              <a:t> </a:t>
            </a:r>
            <a:r>
              <a:rPr lang="cs-CZ" sz="2400" dirty="0" err="1" smtClean="0"/>
              <a:t>eggs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957982" y="4269600"/>
            <a:ext cx="52661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eat</a:t>
            </a:r>
            <a:r>
              <a:rPr lang="cs-CZ" sz="2400" dirty="0" smtClean="0"/>
              <a:t> </a:t>
            </a:r>
            <a:r>
              <a:rPr lang="cs-CZ" sz="2400" dirty="0" err="1" smtClean="0"/>
              <a:t>sweet</a:t>
            </a:r>
            <a:r>
              <a:rPr lang="cs-CZ" sz="2400" dirty="0" smtClean="0"/>
              <a:t> </a:t>
            </a:r>
            <a:r>
              <a:rPr lang="cs-CZ" sz="2400" smtClean="0"/>
              <a:t>cakes </a:t>
            </a:r>
            <a:r>
              <a:rPr lang="cs-CZ" sz="2400" dirty="0" err="1" smtClean="0"/>
              <a:t>called</a:t>
            </a:r>
            <a:r>
              <a:rPr lang="cs-CZ" sz="2400" dirty="0" smtClean="0"/>
              <a:t> mazanec </a:t>
            </a:r>
          </a:p>
          <a:p>
            <a:r>
              <a:rPr lang="cs-CZ" sz="2400" dirty="0" smtClean="0"/>
              <a:t>    </a:t>
            </a:r>
            <a:r>
              <a:rPr lang="cs-CZ" sz="2400" dirty="0" err="1" smtClean="0"/>
              <a:t>decorated</a:t>
            </a:r>
            <a:r>
              <a:rPr lang="cs-CZ" sz="2400" dirty="0" smtClean="0"/>
              <a:t> </a:t>
            </a:r>
            <a:r>
              <a:rPr lang="cs-CZ" sz="2400" dirty="0" err="1" smtClean="0"/>
              <a:t>wih</a:t>
            </a:r>
            <a:r>
              <a:rPr lang="cs-CZ" sz="2400" dirty="0" smtClean="0"/>
              <a:t> a </a:t>
            </a:r>
            <a:r>
              <a:rPr lang="cs-CZ" sz="2400" dirty="0" err="1" smtClean="0"/>
              <a:t>cross</a:t>
            </a:r>
            <a:r>
              <a:rPr lang="cs-CZ" sz="2400" dirty="0"/>
              <a:t> </a:t>
            </a:r>
            <a:r>
              <a:rPr lang="cs-CZ" sz="2400" dirty="0" smtClean="0"/>
              <a:t>on </a:t>
            </a:r>
            <a:r>
              <a:rPr lang="cs-CZ" sz="2400" dirty="0" err="1" smtClean="0"/>
              <a:t>the</a:t>
            </a:r>
            <a:r>
              <a:rPr lang="cs-CZ" sz="2400" dirty="0" smtClean="0"/>
              <a:t> top.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39" b="7739"/>
          <a:stretch>
            <a:fillRect/>
          </a:stretch>
        </p:blipFill>
        <p:spPr bwMode="auto">
          <a:xfrm>
            <a:off x="467958" y="2889747"/>
            <a:ext cx="2254622" cy="1613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040" y="690076"/>
            <a:ext cx="1841313" cy="122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041875"/>
            <a:ext cx="1493852" cy="156881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889747"/>
            <a:ext cx="1792344" cy="1344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242" y="3181598"/>
            <a:ext cx="1450669" cy="1088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2" y="4654276"/>
            <a:ext cx="2255037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573" y="3184667"/>
            <a:ext cx="1219200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20" y="1114203"/>
            <a:ext cx="2255037" cy="1605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53468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2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7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2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1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498376"/>
          </a:xfrm>
        </p:spPr>
        <p:txBody>
          <a:bodyPr/>
          <a:lstStyle/>
          <a:p>
            <a:r>
              <a:rPr lang="cs-CZ" sz="3200" dirty="0" smtClean="0"/>
              <a:t>   </a:t>
            </a:r>
            <a:r>
              <a:rPr lang="cs-CZ" sz="3200" dirty="0" err="1" smtClean="0"/>
              <a:t>Check</a:t>
            </a:r>
            <a:endParaRPr lang="cs-CZ" sz="32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79512" y="1556792"/>
            <a:ext cx="2736304" cy="4569371"/>
          </a:xfrm>
        </p:spPr>
        <p:txBody>
          <a:bodyPr>
            <a:normAutofit/>
          </a:bodyPr>
          <a:lstStyle/>
          <a:p>
            <a:r>
              <a:rPr lang="cs-CZ" sz="2400" dirty="0" smtClean="0"/>
              <a:t> </a:t>
            </a:r>
          </a:p>
          <a:p>
            <a:r>
              <a:rPr lang="cs-CZ" sz="2400" dirty="0" smtClean="0"/>
              <a:t>              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3144695" y="724398"/>
            <a:ext cx="5638800" cy="54102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b="1" u="sng" dirty="0" err="1" smtClean="0">
                <a:solidFill>
                  <a:srgbClr val="FF0000"/>
                </a:solidFill>
              </a:rPr>
              <a:t>Complete</a:t>
            </a:r>
            <a:r>
              <a:rPr lang="cs-CZ" b="1" u="sng" dirty="0" smtClean="0">
                <a:solidFill>
                  <a:srgbClr val="FF0000"/>
                </a:solidFill>
              </a:rPr>
              <a:t>  these  </a:t>
            </a:r>
            <a:r>
              <a:rPr lang="cs-CZ" b="1" u="sng" dirty="0" err="1" smtClean="0">
                <a:solidFill>
                  <a:srgbClr val="FF0000"/>
                </a:solidFill>
              </a:rPr>
              <a:t>sentences</a:t>
            </a:r>
            <a:endParaRPr lang="cs-CZ" b="1" u="sng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400" dirty="0" err="1" smtClean="0"/>
              <a:t>Before</a:t>
            </a:r>
            <a:r>
              <a:rPr lang="cs-CZ" sz="2400" dirty="0" smtClean="0"/>
              <a:t> </a:t>
            </a:r>
            <a:r>
              <a:rPr lang="cs-CZ" sz="2400" dirty="0" err="1" smtClean="0"/>
              <a:t>Easter</a:t>
            </a:r>
            <a:r>
              <a:rPr lang="cs-CZ" sz="2400" dirty="0" smtClean="0"/>
              <a:t>, </a:t>
            </a:r>
            <a:r>
              <a:rPr lang="cs-CZ" sz="2400" dirty="0" err="1" smtClean="0"/>
              <a:t>boys</a:t>
            </a:r>
            <a:r>
              <a:rPr lang="cs-CZ" sz="2400" dirty="0" smtClean="0"/>
              <a:t> </a:t>
            </a:r>
            <a:r>
              <a:rPr lang="cs-CZ" sz="2400" dirty="0" err="1" smtClean="0"/>
              <a:t>have</a:t>
            </a:r>
            <a:r>
              <a:rPr lang="cs-CZ" sz="2400" dirty="0" smtClean="0"/>
              <a:t> to </a:t>
            </a:r>
            <a:r>
              <a:rPr lang="cs-CZ" sz="2400" dirty="0" err="1" smtClean="0"/>
              <a:t>prepare</a:t>
            </a:r>
            <a:r>
              <a:rPr lang="cs-CZ" sz="2400" dirty="0" smtClean="0"/>
              <a:t> </a:t>
            </a:r>
          </a:p>
          <a:p>
            <a:pPr marL="0" indent="0">
              <a:buNone/>
            </a:pPr>
            <a:r>
              <a:rPr lang="cs-CZ" sz="2400" dirty="0" smtClean="0"/>
              <a:t>    </a:t>
            </a:r>
            <a:r>
              <a:rPr lang="cs-CZ" sz="2400" dirty="0" err="1" smtClean="0">
                <a:solidFill>
                  <a:srgbClr val="FF0000"/>
                </a:solidFill>
              </a:rPr>
              <a:t>plaited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willow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cane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/>
              <a:t>decorated</a:t>
            </a:r>
            <a:r>
              <a:rPr lang="cs-CZ" sz="2400" dirty="0" smtClean="0"/>
              <a:t>  </a:t>
            </a:r>
            <a:r>
              <a:rPr lang="cs-CZ" sz="2400" dirty="0" err="1" smtClean="0"/>
              <a:t>with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</a:t>
            </a:r>
            <a:r>
              <a:rPr lang="cs-CZ" sz="2400" dirty="0" err="1" smtClean="0">
                <a:solidFill>
                  <a:srgbClr val="FF0000"/>
                </a:solidFill>
              </a:rPr>
              <a:t>ribbons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  <a:r>
              <a:rPr lang="cs-CZ" sz="2400" dirty="0" smtClean="0"/>
              <a:t> </a:t>
            </a:r>
            <a:endParaRPr lang="cs-CZ" sz="2400" dirty="0"/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</a:t>
            </a:r>
            <a:r>
              <a:rPr lang="cs-CZ" sz="2400" dirty="0" err="1" smtClean="0"/>
              <a:t>Girls</a:t>
            </a:r>
            <a:r>
              <a:rPr lang="cs-CZ" sz="2400" dirty="0" smtClean="0"/>
              <a:t> </a:t>
            </a:r>
            <a:r>
              <a:rPr lang="cs-CZ" sz="2400" dirty="0" err="1" smtClean="0"/>
              <a:t>have</a:t>
            </a:r>
            <a:r>
              <a:rPr lang="cs-CZ" sz="2400" dirty="0" smtClean="0"/>
              <a:t> to </a:t>
            </a:r>
            <a:r>
              <a:rPr lang="cs-CZ" sz="2400" dirty="0" err="1" smtClean="0"/>
              <a:t>colour</a:t>
            </a:r>
            <a:r>
              <a:rPr lang="cs-CZ" sz="2400" dirty="0" smtClean="0"/>
              <a:t>, </a:t>
            </a:r>
            <a:r>
              <a:rPr lang="cs-CZ" sz="2400" dirty="0" err="1" smtClean="0"/>
              <a:t>decorate</a:t>
            </a:r>
            <a:r>
              <a:rPr lang="cs-CZ" sz="2400" dirty="0" smtClean="0"/>
              <a:t> </a:t>
            </a:r>
            <a:r>
              <a:rPr lang="cs-CZ" sz="2400" dirty="0" err="1" smtClean="0"/>
              <a:t>or</a:t>
            </a:r>
            <a:r>
              <a:rPr lang="cs-CZ" sz="2400" dirty="0" smtClean="0"/>
              <a:t> </a:t>
            </a:r>
            <a:r>
              <a:rPr lang="cs-CZ" sz="2400" dirty="0" err="1" smtClean="0"/>
              <a:t>paint</a:t>
            </a:r>
            <a:r>
              <a:rPr lang="cs-CZ" sz="2400" dirty="0" smtClean="0"/>
              <a:t>        </a:t>
            </a:r>
          </a:p>
          <a:p>
            <a:pPr marL="0" indent="0">
              <a:buNone/>
            </a:pPr>
            <a:r>
              <a:rPr lang="cs-CZ" sz="2400" dirty="0" smtClean="0"/>
              <a:t>     </a:t>
            </a:r>
            <a:r>
              <a:rPr lang="cs-CZ" sz="2400" dirty="0" err="1" smtClean="0">
                <a:solidFill>
                  <a:srgbClr val="FF0000"/>
                </a:solidFill>
              </a:rPr>
              <a:t>eggs</a:t>
            </a:r>
            <a:r>
              <a:rPr lang="cs-CZ" sz="2400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On  </a:t>
            </a:r>
            <a:r>
              <a:rPr lang="cs-CZ" sz="2400" dirty="0" err="1" smtClean="0">
                <a:solidFill>
                  <a:srgbClr val="FF0000"/>
                </a:solidFill>
              </a:rPr>
              <a:t>Monda</a:t>
            </a:r>
            <a:r>
              <a:rPr lang="cs-CZ" sz="2400" dirty="0" err="1" smtClean="0"/>
              <a:t>y</a:t>
            </a:r>
            <a:r>
              <a:rPr lang="cs-CZ" sz="2400" dirty="0" smtClean="0"/>
              <a:t> </a:t>
            </a:r>
            <a:r>
              <a:rPr lang="cs-CZ" sz="2400" dirty="0" err="1" smtClean="0"/>
              <a:t>morning</a:t>
            </a:r>
            <a:r>
              <a:rPr lang="cs-CZ" sz="2400" dirty="0" smtClean="0"/>
              <a:t> ,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boys</a:t>
            </a:r>
            <a:r>
              <a:rPr lang="cs-CZ" sz="2400" dirty="0" smtClean="0"/>
              <a:t> </a:t>
            </a:r>
            <a:r>
              <a:rPr lang="cs-CZ" sz="2400" dirty="0" err="1" smtClean="0"/>
              <a:t>with</a:t>
            </a:r>
            <a:r>
              <a:rPr lang="cs-CZ" sz="2400" dirty="0" smtClean="0"/>
              <a:t>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</a:t>
            </a:r>
            <a:r>
              <a:rPr lang="cs-CZ" sz="2400" dirty="0" err="1" smtClean="0"/>
              <a:t>their</a:t>
            </a:r>
            <a:r>
              <a:rPr lang="cs-CZ" sz="2400" dirty="0" smtClean="0"/>
              <a:t>  </a:t>
            </a:r>
            <a:r>
              <a:rPr lang="cs-CZ" sz="2400" dirty="0" err="1" smtClean="0"/>
              <a:t>canes</a:t>
            </a:r>
            <a:r>
              <a:rPr lang="cs-CZ" sz="2400" dirty="0" smtClean="0"/>
              <a:t>  go  </a:t>
            </a:r>
            <a:r>
              <a:rPr lang="cs-CZ" sz="2400" dirty="0" err="1" smtClean="0"/>
              <a:t>from</a:t>
            </a:r>
            <a:r>
              <a:rPr lang="cs-CZ" sz="2400" dirty="0" smtClean="0"/>
              <a:t>  </a:t>
            </a:r>
            <a:r>
              <a:rPr lang="cs-CZ" sz="2400" dirty="0" smtClean="0">
                <a:solidFill>
                  <a:srgbClr val="FF0000"/>
                </a:solidFill>
              </a:rPr>
              <a:t>house</a:t>
            </a:r>
            <a:r>
              <a:rPr lang="cs-CZ" sz="2400" dirty="0" smtClean="0"/>
              <a:t>  to house.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 </a:t>
            </a:r>
            <a:r>
              <a:rPr lang="cs-CZ" sz="2400" dirty="0" err="1" smtClean="0"/>
              <a:t>They</a:t>
            </a:r>
            <a:r>
              <a:rPr lang="cs-CZ" sz="2400" dirty="0" smtClean="0"/>
              <a:t>  </a:t>
            </a:r>
            <a:r>
              <a:rPr lang="cs-CZ" sz="2400" dirty="0" smtClean="0">
                <a:solidFill>
                  <a:srgbClr val="FF0000"/>
                </a:solidFill>
              </a:rPr>
              <a:t>chase 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 </a:t>
            </a:r>
            <a:r>
              <a:rPr lang="cs-CZ" sz="2400" dirty="0" err="1" smtClean="0"/>
              <a:t>girls</a:t>
            </a:r>
            <a:r>
              <a:rPr lang="cs-CZ" sz="2400" dirty="0" smtClean="0"/>
              <a:t>  and  </a:t>
            </a:r>
            <a:r>
              <a:rPr lang="cs-CZ" sz="2400" dirty="0" err="1" smtClean="0"/>
              <a:t>they</a:t>
            </a:r>
            <a:r>
              <a:rPr lang="cs-CZ" sz="2400" dirty="0" smtClean="0"/>
              <a:t>  </a:t>
            </a:r>
            <a:r>
              <a:rPr lang="cs-CZ" sz="2400" dirty="0" err="1" smtClean="0"/>
              <a:t>whip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</a:t>
            </a:r>
            <a:r>
              <a:rPr lang="cs-CZ" sz="2400" dirty="0" err="1" smtClean="0"/>
              <a:t>them</a:t>
            </a:r>
            <a:r>
              <a:rPr lang="cs-CZ" sz="2400" dirty="0" smtClean="0"/>
              <a:t>  </a:t>
            </a:r>
            <a:r>
              <a:rPr lang="cs-CZ" sz="2400" dirty="0" err="1" smtClean="0"/>
              <a:t>saying</a:t>
            </a:r>
            <a:r>
              <a:rPr lang="cs-CZ" sz="2400" dirty="0" smtClean="0"/>
              <a:t>  </a:t>
            </a:r>
            <a:r>
              <a:rPr lang="cs-CZ" sz="2400" dirty="0" err="1" smtClean="0"/>
              <a:t>traditional</a:t>
            </a:r>
            <a:r>
              <a:rPr lang="cs-CZ" sz="2400" dirty="0" smtClean="0"/>
              <a:t>  </a:t>
            </a:r>
            <a:r>
              <a:rPr lang="cs-CZ" sz="2400" dirty="0" err="1" smtClean="0">
                <a:solidFill>
                  <a:srgbClr val="FF0000"/>
                </a:solidFill>
              </a:rPr>
              <a:t>rhymes</a:t>
            </a:r>
            <a:r>
              <a:rPr lang="cs-CZ" sz="2400" dirty="0" smtClean="0">
                <a:solidFill>
                  <a:srgbClr val="FF0000"/>
                </a:solidFill>
              </a:rPr>
              <a:t>.  </a:t>
            </a:r>
            <a:r>
              <a:rPr lang="cs-CZ" sz="2400" dirty="0" smtClean="0"/>
              <a:t>    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</a:t>
            </a:r>
            <a:r>
              <a:rPr lang="cs-CZ" sz="2400" dirty="0" err="1" smtClean="0"/>
              <a:t>The</a:t>
            </a:r>
            <a:r>
              <a:rPr lang="cs-CZ" dirty="0" smtClean="0"/>
              <a:t>  </a:t>
            </a:r>
            <a:r>
              <a:rPr lang="cs-CZ" sz="2400" dirty="0" err="1" smtClean="0"/>
              <a:t>girls</a:t>
            </a:r>
            <a:r>
              <a:rPr lang="cs-CZ" sz="2400" dirty="0" smtClean="0"/>
              <a:t>  </a:t>
            </a:r>
            <a:r>
              <a:rPr lang="cs-CZ" sz="2400" dirty="0" err="1" smtClean="0"/>
              <a:t>give</a:t>
            </a:r>
            <a:r>
              <a:rPr lang="cs-CZ" sz="2400" dirty="0" smtClean="0"/>
              <a:t>  </a:t>
            </a:r>
            <a:r>
              <a:rPr lang="cs-CZ" sz="2400" dirty="0" err="1" smtClean="0"/>
              <a:t>the</a:t>
            </a:r>
            <a:r>
              <a:rPr lang="cs-CZ" sz="2400" dirty="0" smtClean="0"/>
              <a:t>  boy  </a:t>
            </a:r>
            <a:r>
              <a:rPr lang="cs-CZ" sz="2400" dirty="0" err="1" smtClean="0"/>
              <a:t>rewards</a:t>
            </a:r>
            <a:r>
              <a:rPr lang="cs-CZ" sz="2400" dirty="0" smtClean="0"/>
              <a:t> –     </a:t>
            </a:r>
          </a:p>
          <a:p>
            <a:pPr marL="0" indent="0">
              <a:buNone/>
            </a:pPr>
            <a:r>
              <a:rPr lang="cs-CZ" sz="2400" dirty="0" smtClean="0"/>
              <a:t>     </a:t>
            </a:r>
            <a:r>
              <a:rPr lang="cs-CZ" sz="2400" dirty="0" err="1" smtClean="0"/>
              <a:t>Easter</a:t>
            </a:r>
            <a:r>
              <a:rPr lang="cs-CZ" sz="2400" dirty="0" smtClean="0"/>
              <a:t>  </a:t>
            </a:r>
            <a:r>
              <a:rPr lang="cs-CZ" sz="2400" dirty="0" err="1" smtClean="0">
                <a:solidFill>
                  <a:srgbClr val="FF0000"/>
                </a:solidFill>
              </a:rPr>
              <a:t>painted</a:t>
            </a:r>
            <a:r>
              <a:rPr lang="cs-CZ" sz="2400" dirty="0" smtClean="0"/>
              <a:t> </a:t>
            </a:r>
            <a:r>
              <a:rPr lang="cs-CZ" sz="2400" dirty="0"/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eggs</a:t>
            </a:r>
            <a:r>
              <a:rPr lang="cs-CZ" sz="2400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3473504" y="1628800"/>
            <a:ext cx="2638765" cy="537013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3489204" y="2165814"/>
            <a:ext cx="1355327" cy="38299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3517411" y="3049414"/>
            <a:ext cx="832211" cy="33708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4074335" y="3404434"/>
            <a:ext cx="1122537" cy="46714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6372200" y="3850891"/>
            <a:ext cx="936104" cy="4572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6948264" y="4755840"/>
            <a:ext cx="1287953" cy="48094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4572000" y="5638210"/>
            <a:ext cx="1952621" cy="50405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6" y="3386494"/>
            <a:ext cx="2021132" cy="151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38606">
            <a:off x="500932" y="1545291"/>
            <a:ext cx="1981300" cy="1624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71" y="4965615"/>
            <a:ext cx="2021132" cy="1345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Ovál 20"/>
          <p:cNvSpPr/>
          <p:nvPr/>
        </p:nvSpPr>
        <p:spPr>
          <a:xfrm>
            <a:off x="4307868" y="4298640"/>
            <a:ext cx="914400" cy="4572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71480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Použité  zdroje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1337544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2"/>
              </a:rPr>
              <a:t>http://www.pivovargroll.cz/velikonoce-v-grollu-7-9-4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23528" y="1638092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3"/>
              </a:rPr>
              <a:t>http://www.ubytovani-liberec-apartma.cz/novinky/zprava/Velikonoce-2010-60.html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23528" y="2221062"/>
            <a:ext cx="45239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4"/>
              </a:rPr>
              <a:t>http://blog.veruska.cz/?tag=velikonoce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23528" y="2547980"/>
            <a:ext cx="45239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4"/>
              </a:rPr>
              <a:t>http://blog.veruska.cz/?tag=velikonoce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44334" y="2890754"/>
            <a:ext cx="82704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5"/>
              </a:rPr>
              <a:t>http://www.mamaaja.cz/ActiveWeb/Article/3114/velikonoce_s_detmi.html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369048" y="3227062"/>
            <a:ext cx="78033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6"/>
              </a:rPr>
              <a:t>http://jizdakralu.vlcnov.cz/page.php?pid=1441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369048" y="3581685"/>
            <a:ext cx="83565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7"/>
              </a:rPr>
              <a:t>http://klarcin-casopisek.blog.cz/rubrika/kecy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344334" y="3951017"/>
            <a:ext cx="83565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8"/>
              </a:rPr>
              <a:t>http://ekonomika.idnes.cz/asijske-prouti-nahrazuje-tradicni-ceske-pomlazky-fvq-/ekonomika.aspx?c=A100329_154514_ekonomika_spi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361814" y="4557811"/>
            <a:ext cx="33970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9"/>
              </a:rPr>
              <a:t>http://oblibena.oblibena.cz/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361814" y="4878452"/>
            <a:ext cx="74117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0"/>
              </a:rPr>
              <a:t>http://www.wallpaper.cz/priroda/flora/jarni_kvetiny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69048" y="5247784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1"/>
              </a:rPr>
              <a:t>http://www.vysocina-news.cz/clanek/bledule-jarni-rozkvetly/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380685" y="5617116"/>
            <a:ext cx="81241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2"/>
              </a:rPr>
              <a:t>http://www.zahradnictvifous.cz/zahradnictvi-fous.php?s=cibulnate-a-hliznate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55747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Použité  zdroje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Obdélník 5">
            <a:hlinkClick r:id="rId2"/>
          </p:cNvPr>
          <p:cNvSpPr/>
          <p:nvPr/>
        </p:nvSpPr>
        <p:spPr>
          <a:xfrm>
            <a:off x="259770" y="1440225"/>
            <a:ext cx="34499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2"/>
              </a:rPr>
              <a:t>http://www.volny.cz/nohap</a:t>
            </a:r>
            <a:r>
              <a:rPr lang="cs-CZ" dirty="0"/>
              <a:t>/</a:t>
            </a:r>
          </a:p>
        </p:txBody>
      </p:sp>
      <p:sp>
        <p:nvSpPr>
          <p:cNvPr id="7" name="Obdélník 6"/>
          <p:cNvSpPr/>
          <p:nvPr/>
        </p:nvSpPr>
        <p:spPr>
          <a:xfrm>
            <a:off x="253772" y="1782108"/>
            <a:ext cx="34531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2"/>
              </a:rPr>
              <a:t>http://www.velikonoce.com/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60281" y="2059092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2"/>
              </a:rPr>
              <a:t>http://www.manetin.cz/mesto/materska-skola/fotogalerie-2010-2011-1/velikonoce/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04349" y="5583830"/>
            <a:ext cx="7922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3"/>
              </a:rPr>
              <a:t>http://www.meteocentrum.cz/zpravy/page.php?page=12040600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60281" y="2716415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4"/>
              </a:rPr>
              <a:t>http://www.ireceptar.cz/zajimavosti/velikonoce-uzijte-si-svatecni-zvyky-a-recepty/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321488" y="3636593"/>
            <a:ext cx="84579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4"/>
              </a:rPr>
              <a:t>http://</a:t>
            </a:r>
            <a:r>
              <a:rPr lang="cs-CZ" i="1" dirty="0">
                <a:hlinkClick r:id="rId4"/>
              </a:rPr>
              <a:t>www.ireceptar.cz/zajimavosti/velikonoce-uzijte-si-svatecni-zvyky-a-recepty/</a:t>
            </a:r>
            <a:endParaRPr lang="cs-CZ" i="1" dirty="0"/>
          </a:p>
        </p:txBody>
      </p:sp>
      <p:sp>
        <p:nvSpPr>
          <p:cNvPr id="13" name="Obdélník 12"/>
          <p:cNvSpPr/>
          <p:nvPr/>
        </p:nvSpPr>
        <p:spPr>
          <a:xfrm>
            <a:off x="288969" y="4150850"/>
            <a:ext cx="82748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4"/>
              </a:rPr>
              <a:t>http://www.ireceptar.cz/zajimavosti/velikonoce-uzijte-si-svatecni-zvyky-a-recepty/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279940" y="4706016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5"/>
              </a:rPr>
              <a:t>http://www.stopin-praha.cz/blog/czech-easter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271530" y="5052925"/>
            <a:ext cx="8887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6"/>
              </a:rPr>
              <a:t>http://www.ebai.cz/eshop/proutena-mrskacka-zila-na-velikonoce-50cm-p-862.html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304349" y="3267261"/>
            <a:ext cx="81815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7"/>
              </a:rPr>
              <a:t>http://www.praha14.cz/~listy/2006/4/velikonoce.htm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16493" y="5928633"/>
            <a:ext cx="7991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7"/>
              </a:rPr>
              <a:t>http://www.praha14.cz/~listy/2006/4/velikonoce.htm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90026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Použité  zdroje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1340768"/>
            <a:ext cx="47692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2"/>
              </a:rPr>
              <a:t>http://kytickovany.blog.cz/0709/tulipany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95536" y="1720543"/>
            <a:ext cx="80772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3"/>
              </a:rPr>
              <a:t>http://www.theflowerexpert.com/content/mostpopularflowers/morepopularflowers/violets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20249" y="2276872"/>
            <a:ext cx="80525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4"/>
              </a:rPr>
              <a:t>http://www.nabytek-aldo.cz/krasne-velikonoce-s-nabytkem-aldo/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95536" y="2591272"/>
            <a:ext cx="80278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5"/>
              </a:rPr>
              <a:t>http://hra-farmerama.blog.cz/1104/velikonoce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22416" y="2896544"/>
            <a:ext cx="44326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6"/>
              </a:rPr>
              <a:t>http://www.rodina.cz/clanek5612.htm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41318" y="3197914"/>
            <a:ext cx="4341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7"/>
              </a:rPr>
              <a:t>http://www.lidovky.cz/ln-bydleni.asp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41317" y="3521077"/>
            <a:ext cx="84511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8"/>
              </a:rPr>
              <a:t>http://www.adam.cz/search.php?rskolik=25&amp;rskolikata=6&amp;rstext=all-phpRS-all&amp;rsautor=nic&amp;rstema=2&amp;rskde=vse&amp;rsvelikost=sab&amp;rsrazeni=datum_90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36631" y="4116757"/>
            <a:ext cx="79332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9"/>
              </a:rPr>
              <a:t>http://www.ceska-beseda-zg.hr/cz/archiv_zprav/2010-04/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40560" y="5177120"/>
            <a:ext cx="83650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0"/>
              </a:rPr>
              <a:t>http://www.supersticker.com/graphic.php?graphic=94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440560" y="4437006"/>
            <a:ext cx="8523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1"/>
              </a:rPr>
              <a:t>http://www.englishbaby.com/blog/irene_forever/view_entry/64123?page=5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441034" y="4807788"/>
            <a:ext cx="84370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dirty="0">
                <a:hlinkClick r:id="rId12"/>
              </a:rPr>
              <a:t>http://www.spektrumzdravi.cz/bylina-k-uvolneni-bloku-a-negativnich-stavu/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357665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1362</TotalTime>
  <Words>685</Words>
  <Application>Microsoft Office PowerPoint</Application>
  <PresentationFormat>Předvádění na obrazovce (4:3)</PresentationFormat>
  <Paragraphs>160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Administrativní</vt:lpstr>
      <vt:lpstr>EASTER</vt:lpstr>
      <vt:lpstr>Prezentace aplikace PowerPoint</vt:lpstr>
      <vt:lpstr>    And  do  you  welcome  spring ?   Do you celebrate Easter ? Do you                 know Easter traditions ?</vt:lpstr>
      <vt:lpstr>What are Easter symbols ?</vt:lpstr>
      <vt:lpstr>What are Easter symbols ?</vt:lpstr>
      <vt:lpstr>What are Easter symbols ?</vt:lpstr>
      <vt:lpstr>Easter  traditions  in our      country – the Czech                   Republic</vt:lpstr>
      <vt:lpstr>        Easter  traditions  in our            country – the Czech Republic</vt:lpstr>
      <vt:lpstr>        Easter  traditions       in our  country – the                Czech  Republic</vt:lpstr>
      <vt:lpstr>   Check</vt:lpstr>
      <vt:lpstr>Použité  zdroje</vt:lpstr>
      <vt:lpstr>Použité  zdroje</vt:lpstr>
      <vt:lpstr>Použité 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EASTER</dc:title>
  <dc:creator>Olda</dc:creator>
  <cp:lastModifiedBy>Student</cp:lastModifiedBy>
  <cp:revision>108</cp:revision>
  <dcterms:created xsi:type="dcterms:W3CDTF">2012-05-14T16:14:03Z</dcterms:created>
  <dcterms:modified xsi:type="dcterms:W3CDTF">2012-05-29T07:25:41Z</dcterms:modified>
</cp:coreProperties>
</file>