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72" y="12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NÁZEV:VY_32_INOVACE_3.2.1.1.J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NÁZEV:VY_32_INOVACE_3.2.1.1.J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18448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2130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Schejbalová Kateřina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217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Svaly popis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5587" y="1340768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Hodina navazuje na úvodní hodinu k objasnění pojmů: sval, funkce atd.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Na snímku č.3 je model zobrazení svalů na lidském těle, zmenšený a nakopírovaný rozdáme žákům k nalepení do sešitu, žáci chodí k tabuli jednotlivě a zapisují názvy jednotlivých svalů, ostatní ve třídě si také zapisují a pedagog ke každému svalu popíše funkci na těle. Zároveň, pokud to lze, si ukazujeme umístění svalů na sobě či na sousedovi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Pro kontrolu zobrazíme snímek č. 4, zda jsme společně popsali svaly správně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Tento postup aplikujeme u snímku č. 5. a č. 6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Na závěr rozdělíme třídu na 2 skupiny a soutěžíme se snímkem č.3 a č.5, sbírají body za správné doplnění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395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jednotlivé svaly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43" t="15821" r="11591" b="2158"/>
          <a:stretch/>
        </p:blipFill>
        <p:spPr>
          <a:xfrm>
            <a:off x="2627785" y="1340768"/>
            <a:ext cx="3708280" cy="4776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169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985" t="13182" r="4890" b="6718"/>
          <a:stretch/>
        </p:blipFill>
        <p:spPr>
          <a:xfrm>
            <a:off x="1763688" y="260648"/>
            <a:ext cx="5328591" cy="6164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326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jednotlivé svaly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5" t="8056" r="24524" b="6300"/>
          <a:stretch/>
        </p:blipFill>
        <p:spPr>
          <a:xfrm>
            <a:off x="2411760" y="1124744"/>
            <a:ext cx="4104456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012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82" t="6362" r="11187" b="8210"/>
          <a:stretch/>
        </p:blipFill>
        <p:spPr>
          <a:xfrm rot="10800000">
            <a:off x="1619672" y="116629"/>
            <a:ext cx="5400600" cy="642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799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byly použity z učebnice přírodopisu pro 8. ročník Biologie člověka: DROZDOVÁ</a:t>
            </a:r>
            <a:r>
              <a:rPr lang="cs-CZ" dirty="0"/>
              <a:t>, Eva, Lenka KLINKOVSKÁ a Pavel LÍZAL. </a:t>
            </a:r>
            <a:r>
              <a:rPr lang="cs-CZ" i="1" dirty="0"/>
              <a:t>Přírodopis</a:t>
            </a:r>
            <a:r>
              <a:rPr lang="cs-CZ" dirty="0"/>
              <a:t>: </a:t>
            </a:r>
            <a:r>
              <a:rPr lang="cs-CZ" i="1" dirty="0"/>
              <a:t>Biologie člověka učebnice</a:t>
            </a:r>
            <a:r>
              <a:rPr lang="cs-CZ" dirty="0"/>
              <a:t>. Brno: Nová škola, s.r.o., 2009. ISBN 80-7289-111-1.</a:t>
            </a:r>
          </a:p>
        </p:txBody>
      </p:sp>
    </p:spTree>
    <p:extLst>
      <p:ext uri="{BB962C8B-B14F-4D97-AF65-F5344CB8AC3E}">
        <p14:creationId xmlns:p14="http://schemas.microsoft.com/office/powerpoint/2010/main" val="1373476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180</Words>
  <Application>Microsoft Office PowerPoint</Application>
  <PresentationFormat>Předvádění na obrazovce (4:3)</PresentationFormat>
  <Paragraphs>18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Doplňuj jednotlivé svaly</vt:lpstr>
      <vt:lpstr>Prezentace aplikace PowerPoint</vt:lpstr>
      <vt:lpstr>Doplňuj jednotlivé svaly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0CGZ</cp:lastModifiedBy>
  <cp:revision>17</cp:revision>
  <cp:lastPrinted>2011-11-07T13:07:31Z</cp:lastPrinted>
  <dcterms:created xsi:type="dcterms:W3CDTF">2011-11-02T10:29:00Z</dcterms:created>
  <dcterms:modified xsi:type="dcterms:W3CDTF">2012-02-26T21:48:09Z</dcterms:modified>
</cp:coreProperties>
</file>