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2" r:id="rId3"/>
    <p:sldId id="258" r:id="rId4"/>
    <p:sldId id="274" r:id="rId5"/>
    <p:sldId id="276" r:id="rId6"/>
    <p:sldId id="267" r:id="rId7"/>
    <p:sldId id="269" r:id="rId8"/>
    <p:sldId id="270" r:id="rId9"/>
    <p:sldId id="277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FE4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3_5" csCatId="accent3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14_ PŘÍRODOVĚDA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POLÁRNÍ  PÁS 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1767" custLinFactNeighborY="-1538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877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825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77121" custScaleY="68977" custLinFactY="25487" custLinFactNeighborX="-635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A939F88B-4FC0-4BBB-A2ED-C90A9DD4F93C}" type="presOf" srcId="{D07A5630-6FBA-4728-88CD-6E1E179CB30C}" destId="{908BA98C-A95B-4D99-AB45-D03C9BA08086}" srcOrd="0" destOrd="0" presId="urn:microsoft.com/office/officeart/2005/8/layout/pyramid2"/>
    <dgm:cxn modelId="{F582712D-1309-43FE-B0B5-4634A8822AE2}" type="presOf" srcId="{4998EED1-9AAF-4045-BAC6-AA54B1A3E015}" destId="{6E27EA9C-C67C-450A-8A3C-DF1F4862AEAB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BA18F936-D549-4ED8-9BDB-C19861459B12}" type="presOf" srcId="{D14199FD-C0E7-4C1B-9738-0FA9E56F2803}" destId="{E915DD33-C422-48D7-A147-9DF518074CD6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27C89311-F514-4C5A-8F25-08DA3F8BF57A}" type="presOf" srcId="{33733867-CCF3-40F1-A592-7074E0CC194F}" destId="{ED2230FF-1096-48BA-B691-CB70E3195D4E}" srcOrd="0" destOrd="0" presId="urn:microsoft.com/office/officeart/2005/8/layout/pyramid2"/>
    <dgm:cxn modelId="{35412FF5-29DC-4A2E-BF77-062B6A3D837F}" type="presParOf" srcId="{E915DD33-C422-48D7-A147-9DF518074CD6}" destId="{AA8D1857-C2BD-4E9B-945E-6C696E0FAF33}" srcOrd="0" destOrd="0" presId="urn:microsoft.com/office/officeart/2005/8/layout/pyramid2"/>
    <dgm:cxn modelId="{6A585CF4-732F-41BF-B298-9A50F2530069}" type="presParOf" srcId="{E915DD33-C422-48D7-A147-9DF518074CD6}" destId="{3BAA9B1B-BFD6-4CA9-90A9-730241A0D9F7}" srcOrd="1" destOrd="0" presId="urn:microsoft.com/office/officeart/2005/8/layout/pyramid2"/>
    <dgm:cxn modelId="{F2AF7284-27D0-4B8E-8A43-C8AF9CD6578F}" type="presParOf" srcId="{3BAA9B1B-BFD6-4CA9-90A9-730241A0D9F7}" destId="{908BA98C-A95B-4D99-AB45-D03C9BA08086}" srcOrd="0" destOrd="0" presId="urn:microsoft.com/office/officeart/2005/8/layout/pyramid2"/>
    <dgm:cxn modelId="{D5442E2A-9057-4199-8FB5-D96BDC6007B4}" type="presParOf" srcId="{3BAA9B1B-BFD6-4CA9-90A9-730241A0D9F7}" destId="{259FFE0E-3104-4C28-90A5-34C9081B2D21}" srcOrd="1" destOrd="0" presId="urn:microsoft.com/office/officeart/2005/8/layout/pyramid2"/>
    <dgm:cxn modelId="{DB8F5038-B761-4159-9BF9-7BABEDC31E0F}" type="presParOf" srcId="{3BAA9B1B-BFD6-4CA9-90A9-730241A0D9F7}" destId="{ED2230FF-1096-48BA-B691-CB70E3195D4E}" srcOrd="2" destOrd="0" presId="urn:microsoft.com/office/officeart/2005/8/layout/pyramid2"/>
    <dgm:cxn modelId="{0F50030E-DDEF-40DD-A8D4-4072F14E02FA}" type="presParOf" srcId="{3BAA9B1B-BFD6-4CA9-90A9-730241A0D9F7}" destId="{73724FA6-330F-43B7-BA60-483C4E413C56}" srcOrd="3" destOrd="0" presId="urn:microsoft.com/office/officeart/2005/8/layout/pyramid2"/>
    <dgm:cxn modelId="{33B763AF-F730-4D4F-8EB3-5E98E5FCDC21}" type="presParOf" srcId="{3BAA9B1B-BFD6-4CA9-90A9-730241A0D9F7}" destId="{6E27EA9C-C67C-450A-8A3C-DF1F4862AEAB}" srcOrd="4" destOrd="0" presId="urn:microsoft.com/office/officeart/2005/8/layout/pyramid2"/>
    <dgm:cxn modelId="{01187F98-D2E9-4A9D-8E92-89900CB66503}" type="presParOf" srcId="{3BAA9B1B-BFD6-4CA9-90A9-730241A0D9F7}" destId="{17B3546A-C897-435D-919C-1F74B4E8CF45}" srcOrd="5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7A8600-2496-4278-89D7-7B4601AC8C00}" type="doc">
      <dgm:prSet loTypeId="urn:microsoft.com/office/officeart/2005/8/layout/vList4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cs-CZ"/>
        </a:p>
      </dgm:t>
    </dgm:pt>
    <dgm:pt modelId="{918A6AFF-C011-47EE-B850-3A0F75963B31}">
      <dgm:prSet phldrT="[Text]"/>
      <dgm:spPr/>
      <dgm:t>
        <a:bodyPr/>
        <a:lstStyle/>
        <a:p>
          <a:r>
            <a:rPr lang="cs-CZ" dirty="0" smtClean="0"/>
            <a:t>   </a:t>
          </a:r>
          <a:r>
            <a:rPr lang="cs-CZ" b="1" dirty="0" smtClean="0">
              <a:solidFill>
                <a:schemeClr val="tx1"/>
              </a:solidFill>
            </a:rPr>
            <a:t>Jsem dravý pták.</a:t>
          </a:r>
          <a:endParaRPr lang="cs-CZ" dirty="0"/>
        </a:p>
      </dgm:t>
    </dgm:pt>
    <dgm:pt modelId="{816AF19D-B91D-4CB6-9519-509E34D5A39A}" type="parTrans" cxnId="{7597DB23-29B8-4A94-806F-FD0AF15236BC}">
      <dgm:prSet/>
      <dgm:spPr/>
      <dgm:t>
        <a:bodyPr/>
        <a:lstStyle/>
        <a:p>
          <a:endParaRPr lang="cs-CZ"/>
        </a:p>
      </dgm:t>
    </dgm:pt>
    <dgm:pt modelId="{0D369EF5-C142-4DE8-83D8-145771EB104A}" type="sibTrans" cxnId="{7597DB23-29B8-4A94-806F-FD0AF15236BC}">
      <dgm:prSet/>
      <dgm:spPr/>
      <dgm:t>
        <a:bodyPr/>
        <a:lstStyle/>
        <a:p>
          <a:endParaRPr lang="cs-CZ"/>
        </a:p>
      </dgm:t>
    </dgm:pt>
    <dgm:pt modelId="{84A23A51-1653-4385-B236-8BE5F5A4A6C6}">
      <dgm:prSet phldrT="[Text]"/>
      <dgm:spPr/>
      <dgm:t>
        <a:bodyPr/>
        <a:lstStyle/>
        <a:p>
          <a:r>
            <a:rPr lang="cs-CZ" dirty="0" smtClean="0"/>
            <a:t>    </a:t>
          </a:r>
          <a:r>
            <a:rPr lang="cs-CZ" b="1" dirty="0" smtClean="0">
              <a:solidFill>
                <a:schemeClr val="tx1"/>
              </a:solidFill>
            </a:rPr>
            <a:t>Jsem přežvýkavec , příbuzný jelenovi.</a:t>
          </a:r>
          <a:endParaRPr lang="cs-CZ" dirty="0"/>
        </a:p>
      </dgm:t>
    </dgm:pt>
    <dgm:pt modelId="{C14656D0-AE7A-4B26-B55A-D409C08367E3}" type="parTrans" cxnId="{CBD32124-99CA-4727-8E9A-8E1434297EE4}">
      <dgm:prSet/>
      <dgm:spPr/>
      <dgm:t>
        <a:bodyPr/>
        <a:lstStyle/>
        <a:p>
          <a:endParaRPr lang="cs-CZ"/>
        </a:p>
      </dgm:t>
    </dgm:pt>
    <dgm:pt modelId="{AA4C8F39-887D-46CB-9B0C-ED15D31D21C5}" type="sibTrans" cxnId="{CBD32124-99CA-4727-8E9A-8E1434297EE4}">
      <dgm:prSet/>
      <dgm:spPr/>
      <dgm:t>
        <a:bodyPr/>
        <a:lstStyle/>
        <a:p>
          <a:endParaRPr lang="cs-CZ"/>
        </a:p>
      </dgm:t>
    </dgm:pt>
    <dgm:pt modelId="{086E5548-2479-4CC7-9924-F7A4C7413872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Mám široké paznehty, takže se nebořím do sněhu, ani do bahna.</a:t>
          </a:r>
          <a:endParaRPr lang="cs-CZ" b="1" dirty="0">
            <a:solidFill>
              <a:schemeClr val="tx1"/>
            </a:solidFill>
          </a:endParaRPr>
        </a:p>
      </dgm:t>
    </dgm:pt>
    <dgm:pt modelId="{BDC08624-CD89-4591-9F42-085836D89F9D}" type="parTrans" cxnId="{3F814DBA-AEE0-4A78-AC29-E132E5881FE9}">
      <dgm:prSet/>
      <dgm:spPr/>
      <dgm:t>
        <a:bodyPr/>
        <a:lstStyle/>
        <a:p>
          <a:endParaRPr lang="cs-CZ"/>
        </a:p>
      </dgm:t>
    </dgm:pt>
    <dgm:pt modelId="{5189BEAF-5B2B-472A-A926-85ED582684B1}" type="sibTrans" cxnId="{3F814DBA-AEE0-4A78-AC29-E132E5881FE9}">
      <dgm:prSet/>
      <dgm:spPr/>
      <dgm:t>
        <a:bodyPr/>
        <a:lstStyle/>
        <a:p>
          <a:endParaRPr lang="cs-CZ"/>
        </a:p>
      </dgm:t>
    </dgm:pt>
    <dgm:pt modelId="{A051D688-B03C-4678-A008-0374B7D3B2C2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Jsem bíle zbarvená, protože žiji na severu v tundře, kde většinou leží sníh. </a:t>
          </a:r>
          <a:endParaRPr lang="cs-CZ" b="1" dirty="0">
            <a:solidFill>
              <a:schemeClr val="tx1"/>
            </a:solidFill>
          </a:endParaRPr>
        </a:p>
      </dgm:t>
    </dgm:pt>
    <dgm:pt modelId="{DD5D856A-D053-4579-837E-90E6A542F69A}" type="parTrans" cxnId="{AE580645-8BBF-4F23-BA58-B4ECD1FCCC75}">
      <dgm:prSet/>
      <dgm:spPr/>
    </dgm:pt>
    <dgm:pt modelId="{2B884284-9519-4E0B-9C28-284ACE3570E6}" type="sibTrans" cxnId="{AE580645-8BBF-4F23-BA58-B4ECD1FCCC75}">
      <dgm:prSet/>
      <dgm:spPr/>
    </dgm:pt>
    <dgm:pt modelId="{0E0FC851-0A49-4CFF-8A80-815BD29C01A6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Živím se bylinami a lišejníky.</a:t>
          </a:r>
          <a:endParaRPr lang="cs-CZ" b="1" dirty="0">
            <a:solidFill>
              <a:schemeClr val="tx1"/>
            </a:solidFill>
          </a:endParaRPr>
        </a:p>
      </dgm:t>
    </dgm:pt>
    <dgm:pt modelId="{BA998295-7931-4611-8C6B-4D6EF35AB54C}" type="parTrans" cxnId="{E0E14453-0B04-4F5C-A3B1-9D9E7314D19E}">
      <dgm:prSet/>
      <dgm:spPr/>
    </dgm:pt>
    <dgm:pt modelId="{7EC62905-0CDF-4714-AA13-D1D499D93AD5}" type="sibTrans" cxnId="{E0E14453-0B04-4F5C-A3B1-9D9E7314D19E}">
      <dgm:prSet/>
      <dgm:spPr/>
    </dgm:pt>
    <dgm:pt modelId="{AAE3E450-9A22-40BA-86A6-02EBE22BEB9B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Lidé mne chovají pro mléko, maso, kůži či nošení břemen.</a:t>
          </a:r>
          <a:endParaRPr lang="cs-CZ" b="1" dirty="0">
            <a:solidFill>
              <a:schemeClr val="tx1"/>
            </a:solidFill>
          </a:endParaRPr>
        </a:p>
      </dgm:t>
    </dgm:pt>
    <dgm:pt modelId="{E866AAE3-AA37-48C5-AE0F-4FE2A77B7775}" type="parTrans" cxnId="{04BAB332-EC9A-44C1-B9E1-65354189CCF6}">
      <dgm:prSet/>
      <dgm:spPr/>
    </dgm:pt>
    <dgm:pt modelId="{1CFBF447-6B40-4B05-98F5-8B42F8995991}" type="sibTrans" cxnId="{04BAB332-EC9A-44C1-B9E1-65354189CCF6}">
      <dgm:prSet/>
      <dgm:spPr/>
    </dgm:pt>
    <dgm:pt modelId="{AF77DBEE-AD3A-4525-8C72-D0DD4CE46A41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Mám velké oči, zahnutý zobák a ostré drápy.</a:t>
          </a:r>
          <a:endParaRPr lang="cs-CZ" b="1" dirty="0">
            <a:solidFill>
              <a:schemeClr val="tx1"/>
            </a:solidFill>
          </a:endParaRPr>
        </a:p>
      </dgm:t>
    </dgm:pt>
    <dgm:pt modelId="{91CF6C96-8BC2-4258-A41E-E5B8AE0A4542}" type="parTrans" cxnId="{88C643F7-FD5E-4216-8148-C33A7EC86808}">
      <dgm:prSet/>
      <dgm:spPr/>
    </dgm:pt>
    <dgm:pt modelId="{3CA516CB-D5E7-4F51-84EC-AB5FEF8E262B}" type="sibTrans" cxnId="{88C643F7-FD5E-4216-8148-C33A7EC86808}">
      <dgm:prSet/>
      <dgm:spPr/>
    </dgm:pt>
    <dgm:pt modelId="{98E6289C-27B0-4595-955C-691043DBF0EC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Živím se malými hlodavci a menšími savci.</a:t>
          </a:r>
          <a:endParaRPr lang="cs-CZ" b="1" dirty="0">
            <a:solidFill>
              <a:schemeClr val="tx1"/>
            </a:solidFill>
          </a:endParaRPr>
        </a:p>
      </dgm:t>
    </dgm:pt>
    <dgm:pt modelId="{20749B66-1635-41B7-93B5-28579FC77E81}" type="parTrans" cxnId="{BED0B7D7-FD67-4568-93A8-7AE7C724E0AF}">
      <dgm:prSet/>
      <dgm:spPr/>
    </dgm:pt>
    <dgm:pt modelId="{2776B4C8-DDAC-4C5F-9D2E-28DB69329786}" type="sibTrans" cxnId="{BED0B7D7-FD67-4568-93A8-7AE7C724E0AF}">
      <dgm:prSet/>
      <dgm:spPr/>
    </dgm:pt>
    <dgm:pt modelId="{061B9470-4A31-45C3-A02C-45E694C1CA9A}" type="pres">
      <dgm:prSet presAssocID="{AB7A8600-2496-4278-89D7-7B4601AC8C0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D50C82C-BA0B-4A23-837B-8DCD1AADCAAF}" type="pres">
      <dgm:prSet presAssocID="{918A6AFF-C011-47EE-B850-3A0F75963B31}" presName="comp" presStyleCnt="0"/>
      <dgm:spPr/>
    </dgm:pt>
    <dgm:pt modelId="{785E2B2D-D8A6-40E7-933C-AF1084868A08}" type="pres">
      <dgm:prSet presAssocID="{918A6AFF-C011-47EE-B850-3A0F75963B31}" presName="box" presStyleLbl="node1" presStyleIdx="0" presStyleCnt="2"/>
      <dgm:spPr/>
      <dgm:t>
        <a:bodyPr/>
        <a:lstStyle/>
        <a:p>
          <a:endParaRPr lang="cs-CZ"/>
        </a:p>
      </dgm:t>
    </dgm:pt>
    <dgm:pt modelId="{D072240E-083E-46EE-AAD4-B8D193066BD3}" type="pres">
      <dgm:prSet presAssocID="{918A6AFF-C011-47EE-B850-3A0F75963B31}" presName="img" presStyleLbl="fgImgPlace1" presStyleIdx="0" presStyleCnt="2"/>
      <dgm:spPr/>
    </dgm:pt>
    <dgm:pt modelId="{8CD7B6C8-937A-4911-8D5B-9E34EBDD63E3}" type="pres">
      <dgm:prSet presAssocID="{918A6AFF-C011-47EE-B850-3A0F75963B31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387D64-7300-450C-8111-C219DBDBFEA2}" type="pres">
      <dgm:prSet presAssocID="{0D369EF5-C142-4DE8-83D8-145771EB104A}" presName="spacer" presStyleCnt="0"/>
      <dgm:spPr/>
    </dgm:pt>
    <dgm:pt modelId="{7527C6D3-2624-4044-ACE1-E062AE2876BF}" type="pres">
      <dgm:prSet presAssocID="{84A23A51-1653-4385-B236-8BE5F5A4A6C6}" presName="comp" presStyleCnt="0"/>
      <dgm:spPr/>
    </dgm:pt>
    <dgm:pt modelId="{6338AACE-5678-463E-A63F-CA84F8FF588F}" type="pres">
      <dgm:prSet presAssocID="{84A23A51-1653-4385-B236-8BE5F5A4A6C6}" presName="box" presStyleLbl="node1" presStyleIdx="1" presStyleCnt="2"/>
      <dgm:spPr/>
      <dgm:t>
        <a:bodyPr/>
        <a:lstStyle/>
        <a:p>
          <a:endParaRPr lang="cs-CZ"/>
        </a:p>
      </dgm:t>
    </dgm:pt>
    <dgm:pt modelId="{D97CBCF0-15D0-4FF1-B0D1-988F9F28046B}" type="pres">
      <dgm:prSet presAssocID="{84A23A51-1653-4385-B236-8BE5F5A4A6C6}" presName="img" presStyleLbl="fgImgPlace1" presStyleIdx="1" presStyleCnt="2"/>
      <dgm:spPr/>
    </dgm:pt>
    <dgm:pt modelId="{03106CB3-D8E6-42A5-9D5A-A3DEBC2B2DFE}" type="pres">
      <dgm:prSet presAssocID="{84A23A51-1653-4385-B236-8BE5F5A4A6C6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3782CC4-0BC3-4D70-B334-C8CF526C38D5}" type="presOf" srcId="{AF77DBEE-AD3A-4525-8C72-D0DD4CE46A41}" destId="{785E2B2D-D8A6-40E7-933C-AF1084868A08}" srcOrd="0" destOrd="2" presId="urn:microsoft.com/office/officeart/2005/8/layout/vList4"/>
    <dgm:cxn modelId="{A4EA7F89-3E6B-4C32-B944-F78F9C8F38AF}" type="presOf" srcId="{84A23A51-1653-4385-B236-8BE5F5A4A6C6}" destId="{6338AACE-5678-463E-A63F-CA84F8FF588F}" srcOrd="0" destOrd="0" presId="urn:microsoft.com/office/officeart/2005/8/layout/vList4"/>
    <dgm:cxn modelId="{04BAB332-EC9A-44C1-B9E1-65354189CCF6}" srcId="{84A23A51-1653-4385-B236-8BE5F5A4A6C6}" destId="{AAE3E450-9A22-40BA-86A6-02EBE22BEB9B}" srcOrd="2" destOrd="0" parTransId="{E866AAE3-AA37-48C5-AE0F-4FE2A77B7775}" sibTransId="{1CFBF447-6B40-4B05-98F5-8B42F8995991}"/>
    <dgm:cxn modelId="{D64C6BFF-5784-4C1E-8415-1E26520F0621}" type="presOf" srcId="{AF77DBEE-AD3A-4525-8C72-D0DD4CE46A41}" destId="{8CD7B6C8-937A-4911-8D5B-9E34EBDD63E3}" srcOrd="1" destOrd="2" presId="urn:microsoft.com/office/officeart/2005/8/layout/vList4"/>
    <dgm:cxn modelId="{AA317C80-074E-4710-99D5-3D901E6035EF}" type="presOf" srcId="{AAE3E450-9A22-40BA-86A6-02EBE22BEB9B}" destId="{6338AACE-5678-463E-A63F-CA84F8FF588F}" srcOrd="0" destOrd="3" presId="urn:microsoft.com/office/officeart/2005/8/layout/vList4"/>
    <dgm:cxn modelId="{12164F0B-B53D-4B7D-BF9B-0A952F38A917}" type="presOf" srcId="{918A6AFF-C011-47EE-B850-3A0F75963B31}" destId="{8CD7B6C8-937A-4911-8D5B-9E34EBDD63E3}" srcOrd="1" destOrd="0" presId="urn:microsoft.com/office/officeart/2005/8/layout/vList4"/>
    <dgm:cxn modelId="{7597DB23-29B8-4A94-806F-FD0AF15236BC}" srcId="{AB7A8600-2496-4278-89D7-7B4601AC8C00}" destId="{918A6AFF-C011-47EE-B850-3A0F75963B31}" srcOrd="0" destOrd="0" parTransId="{816AF19D-B91D-4CB6-9519-509E34D5A39A}" sibTransId="{0D369EF5-C142-4DE8-83D8-145771EB104A}"/>
    <dgm:cxn modelId="{BED0B7D7-FD67-4568-93A8-7AE7C724E0AF}" srcId="{918A6AFF-C011-47EE-B850-3A0F75963B31}" destId="{98E6289C-27B0-4595-955C-691043DBF0EC}" srcOrd="2" destOrd="0" parTransId="{20749B66-1635-41B7-93B5-28579FC77E81}" sibTransId="{2776B4C8-DDAC-4C5F-9D2E-28DB69329786}"/>
    <dgm:cxn modelId="{88C643F7-FD5E-4216-8148-C33A7EC86808}" srcId="{918A6AFF-C011-47EE-B850-3A0F75963B31}" destId="{AF77DBEE-AD3A-4525-8C72-D0DD4CE46A41}" srcOrd="1" destOrd="0" parTransId="{91CF6C96-8BC2-4258-A41E-E5B8AE0A4542}" sibTransId="{3CA516CB-D5E7-4F51-84EC-AB5FEF8E262B}"/>
    <dgm:cxn modelId="{571DD617-226F-4F2E-9958-93CDA034B128}" type="presOf" srcId="{0E0FC851-0A49-4CFF-8A80-815BD29C01A6}" destId="{03106CB3-D8E6-42A5-9D5A-A3DEBC2B2DFE}" srcOrd="1" destOrd="2" presId="urn:microsoft.com/office/officeart/2005/8/layout/vList4"/>
    <dgm:cxn modelId="{06894F71-FB54-4383-9448-817829A3EC9D}" type="presOf" srcId="{0E0FC851-0A49-4CFF-8A80-815BD29C01A6}" destId="{6338AACE-5678-463E-A63F-CA84F8FF588F}" srcOrd="0" destOrd="2" presId="urn:microsoft.com/office/officeart/2005/8/layout/vList4"/>
    <dgm:cxn modelId="{74019F2B-66BD-4998-AE60-CC23C7AD6D2B}" type="presOf" srcId="{A051D688-B03C-4678-A008-0374B7D3B2C2}" destId="{785E2B2D-D8A6-40E7-933C-AF1084868A08}" srcOrd="0" destOrd="1" presId="urn:microsoft.com/office/officeart/2005/8/layout/vList4"/>
    <dgm:cxn modelId="{3F814DBA-AEE0-4A78-AC29-E132E5881FE9}" srcId="{84A23A51-1653-4385-B236-8BE5F5A4A6C6}" destId="{086E5548-2479-4CC7-9924-F7A4C7413872}" srcOrd="0" destOrd="0" parTransId="{BDC08624-CD89-4591-9F42-085836D89F9D}" sibTransId="{5189BEAF-5B2B-472A-A926-85ED582684B1}"/>
    <dgm:cxn modelId="{889236AF-0363-4BC9-9A7E-87CF13E26B68}" type="presOf" srcId="{84A23A51-1653-4385-B236-8BE5F5A4A6C6}" destId="{03106CB3-D8E6-42A5-9D5A-A3DEBC2B2DFE}" srcOrd="1" destOrd="0" presId="urn:microsoft.com/office/officeart/2005/8/layout/vList4"/>
    <dgm:cxn modelId="{94B78CDD-EDAB-4861-90E5-7F5E5340B506}" type="presOf" srcId="{98E6289C-27B0-4595-955C-691043DBF0EC}" destId="{8CD7B6C8-937A-4911-8D5B-9E34EBDD63E3}" srcOrd="1" destOrd="3" presId="urn:microsoft.com/office/officeart/2005/8/layout/vList4"/>
    <dgm:cxn modelId="{92A65101-EEF4-4916-9F26-AEB9C7349F17}" type="presOf" srcId="{918A6AFF-C011-47EE-B850-3A0F75963B31}" destId="{785E2B2D-D8A6-40E7-933C-AF1084868A08}" srcOrd="0" destOrd="0" presId="urn:microsoft.com/office/officeart/2005/8/layout/vList4"/>
    <dgm:cxn modelId="{AE580645-8BBF-4F23-BA58-B4ECD1FCCC75}" srcId="{918A6AFF-C011-47EE-B850-3A0F75963B31}" destId="{A051D688-B03C-4678-A008-0374B7D3B2C2}" srcOrd="0" destOrd="0" parTransId="{DD5D856A-D053-4579-837E-90E6A542F69A}" sibTransId="{2B884284-9519-4E0B-9C28-284ACE3570E6}"/>
    <dgm:cxn modelId="{614EFDF2-8090-4386-A47B-36BC8FAE92A1}" type="presOf" srcId="{98E6289C-27B0-4595-955C-691043DBF0EC}" destId="{785E2B2D-D8A6-40E7-933C-AF1084868A08}" srcOrd="0" destOrd="3" presId="urn:microsoft.com/office/officeart/2005/8/layout/vList4"/>
    <dgm:cxn modelId="{6E880925-A99B-4DBD-B2AD-FD0D280EADEC}" type="presOf" srcId="{AB7A8600-2496-4278-89D7-7B4601AC8C00}" destId="{061B9470-4A31-45C3-A02C-45E694C1CA9A}" srcOrd="0" destOrd="0" presId="urn:microsoft.com/office/officeart/2005/8/layout/vList4"/>
    <dgm:cxn modelId="{61024E51-60B8-4722-A329-FEB3CF95768E}" type="presOf" srcId="{086E5548-2479-4CC7-9924-F7A4C7413872}" destId="{6338AACE-5678-463E-A63F-CA84F8FF588F}" srcOrd="0" destOrd="1" presId="urn:microsoft.com/office/officeart/2005/8/layout/vList4"/>
    <dgm:cxn modelId="{CBD32124-99CA-4727-8E9A-8E1434297EE4}" srcId="{AB7A8600-2496-4278-89D7-7B4601AC8C00}" destId="{84A23A51-1653-4385-B236-8BE5F5A4A6C6}" srcOrd="1" destOrd="0" parTransId="{C14656D0-AE7A-4B26-B55A-D409C08367E3}" sibTransId="{AA4C8F39-887D-46CB-9B0C-ED15D31D21C5}"/>
    <dgm:cxn modelId="{E0E14453-0B04-4F5C-A3B1-9D9E7314D19E}" srcId="{84A23A51-1653-4385-B236-8BE5F5A4A6C6}" destId="{0E0FC851-0A49-4CFF-8A80-815BD29C01A6}" srcOrd="1" destOrd="0" parTransId="{BA998295-7931-4611-8C6B-4D6EF35AB54C}" sibTransId="{7EC62905-0CDF-4714-AA13-D1D499D93AD5}"/>
    <dgm:cxn modelId="{4FCA76E5-E876-467F-A250-2D9FB4B4B7FF}" type="presOf" srcId="{A051D688-B03C-4678-A008-0374B7D3B2C2}" destId="{8CD7B6C8-937A-4911-8D5B-9E34EBDD63E3}" srcOrd="1" destOrd="1" presId="urn:microsoft.com/office/officeart/2005/8/layout/vList4"/>
    <dgm:cxn modelId="{8048747D-6959-43C9-ADA6-6702C3ED2E4F}" type="presOf" srcId="{AAE3E450-9A22-40BA-86A6-02EBE22BEB9B}" destId="{03106CB3-D8E6-42A5-9D5A-A3DEBC2B2DFE}" srcOrd="1" destOrd="3" presId="urn:microsoft.com/office/officeart/2005/8/layout/vList4"/>
    <dgm:cxn modelId="{FE5E122F-6667-419D-92DC-2389A3618556}" type="presOf" srcId="{086E5548-2479-4CC7-9924-F7A4C7413872}" destId="{03106CB3-D8E6-42A5-9D5A-A3DEBC2B2DFE}" srcOrd="1" destOrd="1" presId="urn:microsoft.com/office/officeart/2005/8/layout/vList4"/>
    <dgm:cxn modelId="{B6874331-0495-4C24-8A23-57AF6A3852EC}" type="presParOf" srcId="{061B9470-4A31-45C3-A02C-45E694C1CA9A}" destId="{8D50C82C-BA0B-4A23-837B-8DCD1AADCAAF}" srcOrd="0" destOrd="0" presId="urn:microsoft.com/office/officeart/2005/8/layout/vList4"/>
    <dgm:cxn modelId="{B133551A-21D6-451E-B935-56B41F89730B}" type="presParOf" srcId="{8D50C82C-BA0B-4A23-837B-8DCD1AADCAAF}" destId="{785E2B2D-D8A6-40E7-933C-AF1084868A08}" srcOrd="0" destOrd="0" presId="urn:microsoft.com/office/officeart/2005/8/layout/vList4"/>
    <dgm:cxn modelId="{D3E2F62A-5394-458A-BE33-BF4BAAD2D357}" type="presParOf" srcId="{8D50C82C-BA0B-4A23-837B-8DCD1AADCAAF}" destId="{D072240E-083E-46EE-AAD4-B8D193066BD3}" srcOrd="1" destOrd="0" presId="urn:microsoft.com/office/officeart/2005/8/layout/vList4"/>
    <dgm:cxn modelId="{C0B7C28D-E4FB-4D67-ABFE-F25114FC7D95}" type="presParOf" srcId="{8D50C82C-BA0B-4A23-837B-8DCD1AADCAAF}" destId="{8CD7B6C8-937A-4911-8D5B-9E34EBDD63E3}" srcOrd="2" destOrd="0" presId="urn:microsoft.com/office/officeart/2005/8/layout/vList4"/>
    <dgm:cxn modelId="{AEF4DADC-E83F-4D8F-8A36-BFA8B35EB7DD}" type="presParOf" srcId="{061B9470-4A31-45C3-A02C-45E694C1CA9A}" destId="{88387D64-7300-450C-8111-C219DBDBFEA2}" srcOrd="1" destOrd="0" presId="urn:microsoft.com/office/officeart/2005/8/layout/vList4"/>
    <dgm:cxn modelId="{D71172E2-B3EF-4884-86DA-9DE77E4DEFE2}" type="presParOf" srcId="{061B9470-4A31-45C3-A02C-45E694C1CA9A}" destId="{7527C6D3-2624-4044-ACE1-E062AE2876BF}" srcOrd="2" destOrd="0" presId="urn:microsoft.com/office/officeart/2005/8/layout/vList4"/>
    <dgm:cxn modelId="{DC5CB6D8-D5AB-4C93-9C32-5F908D915126}" type="presParOf" srcId="{7527C6D3-2624-4044-ACE1-E062AE2876BF}" destId="{6338AACE-5678-463E-A63F-CA84F8FF588F}" srcOrd="0" destOrd="0" presId="urn:microsoft.com/office/officeart/2005/8/layout/vList4"/>
    <dgm:cxn modelId="{53EC7AE7-26FF-4F6F-A2A3-0B2449F2A98E}" type="presParOf" srcId="{7527C6D3-2624-4044-ACE1-E062AE2876BF}" destId="{D97CBCF0-15D0-4FF1-B0D1-988F9F28046B}" srcOrd="1" destOrd="0" presId="urn:microsoft.com/office/officeart/2005/8/layout/vList4"/>
    <dgm:cxn modelId="{A8BEF517-F8BE-4628-BD72-E7FB166AC248}" type="presParOf" srcId="{7527C6D3-2624-4044-ACE1-E062AE2876BF}" destId="{03106CB3-D8E6-42A5-9D5A-A3DEBC2B2DFE}" srcOrd="2" destOrd="0" presId="urn:microsoft.com/office/officeart/2005/8/layout/vList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271A04-BF4F-45BF-97B7-FF904CE72A59}" type="doc">
      <dgm:prSet loTypeId="urn:microsoft.com/office/officeart/2005/8/layout/vList4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3038383-04F9-401F-947A-C635D59DFE84}">
      <dgm:prSet phldrT="[Text]"/>
      <dgm:spPr/>
      <dgm:t>
        <a:bodyPr/>
        <a:lstStyle/>
        <a:p>
          <a:r>
            <a:rPr lang="cs-CZ" dirty="0" smtClean="0"/>
            <a:t>   Žiji na severní polokouli – Arktidě.</a:t>
          </a:r>
          <a:endParaRPr lang="cs-CZ" dirty="0"/>
        </a:p>
      </dgm:t>
    </dgm:pt>
    <dgm:pt modelId="{841F550E-258E-4586-8086-738FDAE2BD8E}" type="parTrans" cxnId="{D68BA654-5C2F-4E07-A9C7-304D7446D8A6}">
      <dgm:prSet/>
      <dgm:spPr/>
      <dgm:t>
        <a:bodyPr/>
        <a:lstStyle/>
        <a:p>
          <a:endParaRPr lang="cs-CZ"/>
        </a:p>
      </dgm:t>
    </dgm:pt>
    <dgm:pt modelId="{B71B529C-482B-4C76-8D2E-A2658EBC34A3}" type="sibTrans" cxnId="{D68BA654-5C2F-4E07-A9C7-304D7446D8A6}">
      <dgm:prSet/>
      <dgm:spPr/>
      <dgm:t>
        <a:bodyPr/>
        <a:lstStyle/>
        <a:p>
          <a:endParaRPr lang="cs-CZ"/>
        </a:p>
      </dgm:t>
    </dgm:pt>
    <dgm:pt modelId="{CE91C291-CCFB-4BEE-AE05-DB388B31494E}">
      <dgm:prSet phldrT="[Text]"/>
      <dgm:spPr/>
      <dgm:t>
        <a:bodyPr/>
        <a:lstStyle/>
        <a:p>
          <a:r>
            <a:rPr lang="cs-CZ" dirty="0" smtClean="0"/>
            <a:t>Mám hustou srst se silnou vrstvou tuku. Své doupě si vyhrabávám ve sněhu.</a:t>
          </a:r>
          <a:endParaRPr lang="cs-CZ" dirty="0"/>
        </a:p>
      </dgm:t>
    </dgm:pt>
    <dgm:pt modelId="{BAEDE7E6-9963-4975-8A94-3806CE46117F}" type="parTrans" cxnId="{FBB704C1-1B08-4553-BA10-869E93E0D6CD}">
      <dgm:prSet/>
      <dgm:spPr/>
      <dgm:t>
        <a:bodyPr/>
        <a:lstStyle/>
        <a:p>
          <a:endParaRPr lang="cs-CZ"/>
        </a:p>
      </dgm:t>
    </dgm:pt>
    <dgm:pt modelId="{2AC57CE5-9029-415B-AD86-D0015895B94D}" type="sibTrans" cxnId="{FBB704C1-1B08-4553-BA10-869E93E0D6CD}">
      <dgm:prSet/>
      <dgm:spPr/>
      <dgm:t>
        <a:bodyPr/>
        <a:lstStyle/>
        <a:p>
          <a:endParaRPr lang="cs-CZ"/>
        </a:p>
      </dgm:t>
    </dgm:pt>
    <dgm:pt modelId="{83308C87-4FCE-45CA-911A-19FC97363574}">
      <dgm:prSet phldrT="[Text]"/>
      <dgm:spPr/>
      <dgm:t>
        <a:bodyPr/>
        <a:lstStyle/>
        <a:p>
          <a:r>
            <a:rPr lang="cs-CZ" dirty="0" smtClean="0"/>
            <a:t>   Žiji na jižní polokouli – Antarktidě.</a:t>
          </a:r>
          <a:endParaRPr lang="cs-CZ" dirty="0"/>
        </a:p>
      </dgm:t>
    </dgm:pt>
    <dgm:pt modelId="{34D30993-ECA2-4EB3-B8E5-5F01DAF81C56}" type="parTrans" cxnId="{9C2CDB46-2F7F-4A3F-800E-2129629A13F1}">
      <dgm:prSet/>
      <dgm:spPr/>
      <dgm:t>
        <a:bodyPr/>
        <a:lstStyle/>
        <a:p>
          <a:endParaRPr lang="cs-CZ"/>
        </a:p>
      </dgm:t>
    </dgm:pt>
    <dgm:pt modelId="{DA1A9370-406E-4139-9B5D-8278ACB0F674}" type="sibTrans" cxnId="{9C2CDB46-2F7F-4A3F-800E-2129629A13F1}">
      <dgm:prSet/>
      <dgm:spPr/>
      <dgm:t>
        <a:bodyPr/>
        <a:lstStyle/>
        <a:p>
          <a:endParaRPr lang="cs-CZ"/>
        </a:p>
      </dgm:t>
    </dgm:pt>
    <dgm:pt modelId="{2C7F6659-33FB-4285-8C58-AA1001D0F014}">
      <dgm:prSet phldrT="[Text]"/>
      <dgm:spPr/>
      <dgm:t>
        <a:bodyPr/>
        <a:lstStyle/>
        <a:p>
          <a:r>
            <a:rPr lang="cs-CZ" dirty="0" smtClean="0"/>
            <a:t>Mé tělo je přizpůsobeno potápění – mám plovací blánu mezi prsty, má křídla slouží jako vesla. Černá barva na mých zádech se rychleji ohřeje na slunci. Mám silnou vrstvu podkožního tuku a velmi husté peří.</a:t>
          </a:r>
          <a:endParaRPr lang="cs-CZ" dirty="0"/>
        </a:p>
      </dgm:t>
    </dgm:pt>
    <dgm:pt modelId="{2CEDB69D-B0AC-4A49-AE58-594B70A07E03}" type="parTrans" cxnId="{BA6BF4DE-7B0B-49D5-B59D-2FA7F81F634A}">
      <dgm:prSet/>
      <dgm:spPr/>
      <dgm:t>
        <a:bodyPr/>
        <a:lstStyle/>
        <a:p>
          <a:endParaRPr lang="cs-CZ"/>
        </a:p>
      </dgm:t>
    </dgm:pt>
    <dgm:pt modelId="{86256DA3-A6E6-4947-9F07-9D0CC81DBDF1}" type="sibTrans" cxnId="{BA6BF4DE-7B0B-49D5-B59D-2FA7F81F634A}">
      <dgm:prSet/>
      <dgm:spPr/>
      <dgm:t>
        <a:bodyPr/>
        <a:lstStyle/>
        <a:p>
          <a:endParaRPr lang="cs-CZ"/>
        </a:p>
      </dgm:t>
    </dgm:pt>
    <dgm:pt modelId="{9BD1DB6C-4F4D-43FD-8267-06F288972BEB}">
      <dgm:prSet phldrT="[Text]"/>
      <dgm:spPr/>
      <dgm:t>
        <a:bodyPr/>
        <a:lstStyle/>
        <a:p>
          <a:r>
            <a:rPr lang="cs-CZ" dirty="0" smtClean="0"/>
            <a:t>Umím velmi dobře plavat, potápět se, šplhat i přeskakovat ohromné díry v ledu.</a:t>
          </a:r>
          <a:endParaRPr lang="cs-CZ" dirty="0"/>
        </a:p>
      </dgm:t>
    </dgm:pt>
    <dgm:pt modelId="{3F97D972-BEA2-42B8-89C2-98580336B3B6}" type="parTrans" cxnId="{2D78BEE2-4D9D-4C3E-A084-68E63CC18A19}">
      <dgm:prSet/>
      <dgm:spPr/>
      <dgm:t>
        <a:bodyPr/>
        <a:lstStyle/>
        <a:p>
          <a:endParaRPr lang="cs-CZ"/>
        </a:p>
      </dgm:t>
    </dgm:pt>
    <dgm:pt modelId="{9D6A8090-BD87-4A4A-B2C8-6649054983C9}" type="sibTrans" cxnId="{2D78BEE2-4D9D-4C3E-A084-68E63CC18A19}">
      <dgm:prSet/>
      <dgm:spPr/>
      <dgm:t>
        <a:bodyPr/>
        <a:lstStyle/>
        <a:p>
          <a:endParaRPr lang="cs-CZ"/>
        </a:p>
      </dgm:t>
    </dgm:pt>
    <dgm:pt modelId="{2FBF9944-ADF1-4F1E-BE71-E9DAA6EF452F}">
      <dgm:prSet phldrT="[Text]"/>
      <dgm:spPr/>
      <dgm:t>
        <a:bodyPr/>
        <a:lstStyle/>
        <a:p>
          <a:r>
            <a:rPr lang="cs-CZ" dirty="0" smtClean="0"/>
            <a:t>Lovím tuleně a ryby.</a:t>
          </a:r>
          <a:endParaRPr lang="cs-CZ" dirty="0"/>
        </a:p>
      </dgm:t>
    </dgm:pt>
    <dgm:pt modelId="{3543A996-7FD3-4D76-B2F4-F17FA33C06EC}" type="parTrans" cxnId="{2D1284E0-2027-4B2D-894D-34D9B584B572}">
      <dgm:prSet/>
      <dgm:spPr/>
      <dgm:t>
        <a:bodyPr/>
        <a:lstStyle/>
        <a:p>
          <a:endParaRPr lang="cs-CZ"/>
        </a:p>
      </dgm:t>
    </dgm:pt>
    <dgm:pt modelId="{F7C09CB2-AB77-4F71-B289-D3383C029994}" type="sibTrans" cxnId="{2D1284E0-2027-4B2D-894D-34D9B584B572}">
      <dgm:prSet/>
      <dgm:spPr/>
      <dgm:t>
        <a:bodyPr/>
        <a:lstStyle/>
        <a:p>
          <a:endParaRPr lang="cs-CZ"/>
        </a:p>
      </dgm:t>
    </dgm:pt>
    <dgm:pt modelId="{9DFA345B-10AA-40C6-86F1-3F027DA22EB1}">
      <dgm:prSet phldrT="[Text]"/>
      <dgm:spPr/>
      <dgm:t>
        <a:bodyPr/>
        <a:lstStyle/>
        <a:p>
          <a:r>
            <a:rPr lang="cs-CZ" dirty="0" smtClean="0"/>
            <a:t>Mými nepřáteli jsou mroži a kosatky.</a:t>
          </a:r>
          <a:endParaRPr lang="cs-CZ" dirty="0"/>
        </a:p>
      </dgm:t>
    </dgm:pt>
    <dgm:pt modelId="{09C40F98-F5E1-498D-B717-73CE459242D0}" type="parTrans" cxnId="{AF8A2B34-16B3-4172-B6E2-F358A67D280C}">
      <dgm:prSet/>
      <dgm:spPr/>
      <dgm:t>
        <a:bodyPr/>
        <a:lstStyle/>
        <a:p>
          <a:endParaRPr lang="cs-CZ"/>
        </a:p>
      </dgm:t>
    </dgm:pt>
    <dgm:pt modelId="{528BA02D-0170-43FA-A214-3DD0DB551B28}" type="sibTrans" cxnId="{AF8A2B34-16B3-4172-B6E2-F358A67D280C}">
      <dgm:prSet/>
      <dgm:spPr/>
      <dgm:t>
        <a:bodyPr/>
        <a:lstStyle/>
        <a:p>
          <a:endParaRPr lang="cs-CZ"/>
        </a:p>
      </dgm:t>
    </dgm:pt>
    <dgm:pt modelId="{3007F0D1-6C15-4C28-9F5D-BD6B5EBF7F59}">
      <dgm:prSet phldrT="[Text]"/>
      <dgm:spPr/>
      <dgm:t>
        <a:bodyPr/>
        <a:lstStyle/>
        <a:p>
          <a:r>
            <a:rPr lang="cs-CZ" dirty="0" smtClean="0"/>
            <a:t>Umím lovit a potápět se. Neumím létat.</a:t>
          </a:r>
          <a:endParaRPr lang="cs-CZ" dirty="0"/>
        </a:p>
      </dgm:t>
    </dgm:pt>
    <dgm:pt modelId="{DB630525-8521-40E9-AD1B-48A4363F0C9D}" type="parTrans" cxnId="{84DA7091-EEE7-4C9B-BBBB-BF5436841126}">
      <dgm:prSet/>
      <dgm:spPr/>
    </dgm:pt>
    <dgm:pt modelId="{C96310E8-3508-4EB4-BCB4-E3A4712AF179}" type="sibTrans" cxnId="{84DA7091-EEE7-4C9B-BBBB-BF5436841126}">
      <dgm:prSet/>
      <dgm:spPr/>
    </dgm:pt>
    <dgm:pt modelId="{1C2BE814-E31A-440C-A79E-483F87DA07FC}">
      <dgm:prSet phldrT="[Text]"/>
      <dgm:spPr/>
      <dgm:t>
        <a:bodyPr/>
        <a:lstStyle/>
        <a:p>
          <a:r>
            <a:rPr lang="cs-CZ" dirty="0" smtClean="0"/>
            <a:t>Lovím ryby a hlavonožce.</a:t>
          </a:r>
          <a:endParaRPr lang="cs-CZ" dirty="0"/>
        </a:p>
      </dgm:t>
    </dgm:pt>
    <dgm:pt modelId="{00D482BC-A403-43C8-9B10-BD939CB318FE}" type="parTrans" cxnId="{BE67BEE4-D464-4A82-A6C8-EB38611DF66C}">
      <dgm:prSet/>
      <dgm:spPr/>
    </dgm:pt>
    <dgm:pt modelId="{9A15F021-F3FE-45C8-8A79-437D14A72DEF}" type="sibTrans" cxnId="{BE67BEE4-D464-4A82-A6C8-EB38611DF66C}">
      <dgm:prSet/>
      <dgm:spPr/>
    </dgm:pt>
    <dgm:pt modelId="{264F567C-E4AC-40A0-AC35-94C0ACB45B8E}">
      <dgm:prSet phldrT="[Text]"/>
      <dgm:spPr/>
      <dgm:t>
        <a:bodyPr/>
        <a:lstStyle/>
        <a:p>
          <a:r>
            <a:rPr lang="cs-CZ" dirty="0" smtClean="0"/>
            <a:t>Mými nepřáteli jsou tuleni, kosatky a draví ptáci.</a:t>
          </a:r>
          <a:endParaRPr lang="cs-CZ" dirty="0"/>
        </a:p>
      </dgm:t>
    </dgm:pt>
    <dgm:pt modelId="{EAF767B2-406E-42CD-93D0-5C9298C38AFB}" type="parTrans" cxnId="{A9525446-2B52-44EF-BB90-078CD62B7655}">
      <dgm:prSet/>
      <dgm:spPr/>
    </dgm:pt>
    <dgm:pt modelId="{15942511-36A9-49D3-84F4-EB7CB04CA82D}" type="sibTrans" cxnId="{A9525446-2B52-44EF-BB90-078CD62B7655}">
      <dgm:prSet/>
      <dgm:spPr/>
    </dgm:pt>
    <dgm:pt modelId="{941042E3-746D-4DDE-8FAD-4BA0617E0EBC}" type="pres">
      <dgm:prSet presAssocID="{33271A04-BF4F-45BF-97B7-FF904CE72A5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123322E-BF9A-4BF7-96D3-86360CCD3346}" type="pres">
      <dgm:prSet presAssocID="{23038383-04F9-401F-947A-C635D59DFE84}" presName="comp" presStyleCnt="0"/>
      <dgm:spPr/>
    </dgm:pt>
    <dgm:pt modelId="{8BD69D7E-562A-4496-95FD-3F972D8372A6}" type="pres">
      <dgm:prSet presAssocID="{23038383-04F9-401F-947A-C635D59DFE84}" presName="box" presStyleLbl="node1" presStyleIdx="0" presStyleCnt="2"/>
      <dgm:spPr/>
      <dgm:t>
        <a:bodyPr/>
        <a:lstStyle/>
        <a:p>
          <a:endParaRPr lang="cs-CZ"/>
        </a:p>
      </dgm:t>
    </dgm:pt>
    <dgm:pt modelId="{08CEE0ED-0786-44AB-8250-F086E8AB9FE1}" type="pres">
      <dgm:prSet presAssocID="{23038383-04F9-401F-947A-C635D59DFE84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F2AED447-8A17-4B9C-9DF3-AFB47212A719}" type="pres">
      <dgm:prSet presAssocID="{23038383-04F9-401F-947A-C635D59DFE84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8C3541-462A-45E4-8FBB-48694E21772D}" type="pres">
      <dgm:prSet presAssocID="{B71B529C-482B-4C76-8D2E-A2658EBC34A3}" presName="spacer" presStyleCnt="0"/>
      <dgm:spPr/>
    </dgm:pt>
    <dgm:pt modelId="{C8761136-75C8-4055-91A6-C74D53AF6D54}" type="pres">
      <dgm:prSet presAssocID="{83308C87-4FCE-45CA-911A-19FC97363574}" presName="comp" presStyleCnt="0"/>
      <dgm:spPr/>
    </dgm:pt>
    <dgm:pt modelId="{03414BCC-1DEA-4F1F-854C-B8BFA5AE08F7}" type="pres">
      <dgm:prSet presAssocID="{83308C87-4FCE-45CA-911A-19FC97363574}" presName="box" presStyleLbl="node1" presStyleIdx="1" presStyleCnt="2"/>
      <dgm:spPr/>
      <dgm:t>
        <a:bodyPr/>
        <a:lstStyle/>
        <a:p>
          <a:endParaRPr lang="cs-CZ"/>
        </a:p>
      </dgm:t>
    </dgm:pt>
    <dgm:pt modelId="{F2418DA5-3260-4461-A8E2-9B34964BB6AF}" type="pres">
      <dgm:prSet presAssocID="{83308C87-4FCE-45CA-911A-19FC97363574}" presName="img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6F4498F0-4DA8-496F-B6FA-8B3846368588}" type="pres">
      <dgm:prSet presAssocID="{83308C87-4FCE-45CA-911A-19FC97363574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4DA7091-EEE7-4C9B-BBBB-BF5436841126}" srcId="{83308C87-4FCE-45CA-911A-19FC97363574}" destId="{3007F0D1-6C15-4C28-9F5D-BD6B5EBF7F59}" srcOrd="1" destOrd="0" parTransId="{DB630525-8521-40E9-AD1B-48A4363F0C9D}" sibTransId="{C96310E8-3508-4EB4-BCB4-E3A4712AF179}"/>
    <dgm:cxn modelId="{D68BA654-5C2F-4E07-A9C7-304D7446D8A6}" srcId="{33271A04-BF4F-45BF-97B7-FF904CE72A59}" destId="{23038383-04F9-401F-947A-C635D59DFE84}" srcOrd="0" destOrd="0" parTransId="{841F550E-258E-4586-8086-738FDAE2BD8E}" sibTransId="{B71B529C-482B-4C76-8D2E-A2658EBC34A3}"/>
    <dgm:cxn modelId="{2D78BEE2-4D9D-4C3E-A084-68E63CC18A19}" srcId="{23038383-04F9-401F-947A-C635D59DFE84}" destId="{9BD1DB6C-4F4D-43FD-8267-06F288972BEB}" srcOrd="1" destOrd="0" parTransId="{3F97D972-BEA2-42B8-89C2-98580336B3B6}" sibTransId="{9D6A8090-BD87-4A4A-B2C8-6649054983C9}"/>
    <dgm:cxn modelId="{2D1284E0-2027-4B2D-894D-34D9B584B572}" srcId="{23038383-04F9-401F-947A-C635D59DFE84}" destId="{2FBF9944-ADF1-4F1E-BE71-E9DAA6EF452F}" srcOrd="2" destOrd="0" parTransId="{3543A996-7FD3-4D76-B2F4-F17FA33C06EC}" sibTransId="{F7C09CB2-AB77-4F71-B289-D3383C029994}"/>
    <dgm:cxn modelId="{A9525446-2B52-44EF-BB90-078CD62B7655}" srcId="{83308C87-4FCE-45CA-911A-19FC97363574}" destId="{264F567C-E4AC-40A0-AC35-94C0ACB45B8E}" srcOrd="3" destOrd="0" parTransId="{EAF767B2-406E-42CD-93D0-5C9298C38AFB}" sibTransId="{15942511-36A9-49D3-84F4-EB7CB04CA82D}"/>
    <dgm:cxn modelId="{5C7F6A6F-CB8E-4FA6-9B4F-5CCC6C7A39C9}" type="presOf" srcId="{1C2BE814-E31A-440C-A79E-483F87DA07FC}" destId="{03414BCC-1DEA-4F1F-854C-B8BFA5AE08F7}" srcOrd="0" destOrd="3" presId="urn:microsoft.com/office/officeart/2005/8/layout/vList4"/>
    <dgm:cxn modelId="{A73614B7-D814-421A-BB43-5F5510DF29B0}" type="presOf" srcId="{33271A04-BF4F-45BF-97B7-FF904CE72A59}" destId="{941042E3-746D-4DDE-8FAD-4BA0617E0EBC}" srcOrd="0" destOrd="0" presId="urn:microsoft.com/office/officeart/2005/8/layout/vList4"/>
    <dgm:cxn modelId="{45D1A988-9DB5-4A4E-8A43-FC27FE31539D}" type="presOf" srcId="{2C7F6659-33FB-4285-8C58-AA1001D0F014}" destId="{03414BCC-1DEA-4F1F-854C-B8BFA5AE08F7}" srcOrd="0" destOrd="1" presId="urn:microsoft.com/office/officeart/2005/8/layout/vList4"/>
    <dgm:cxn modelId="{BE67BEE4-D464-4A82-A6C8-EB38611DF66C}" srcId="{83308C87-4FCE-45CA-911A-19FC97363574}" destId="{1C2BE814-E31A-440C-A79E-483F87DA07FC}" srcOrd="2" destOrd="0" parTransId="{00D482BC-A403-43C8-9B10-BD939CB318FE}" sibTransId="{9A15F021-F3FE-45C8-8A79-437D14A72DEF}"/>
    <dgm:cxn modelId="{8EE0AA55-E3CA-4BCA-9808-95D3A597C5F5}" type="presOf" srcId="{CE91C291-CCFB-4BEE-AE05-DB388B31494E}" destId="{8BD69D7E-562A-4496-95FD-3F972D8372A6}" srcOrd="0" destOrd="1" presId="urn:microsoft.com/office/officeart/2005/8/layout/vList4"/>
    <dgm:cxn modelId="{9C2CDB46-2F7F-4A3F-800E-2129629A13F1}" srcId="{33271A04-BF4F-45BF-97B7-FF904CE72A59}" destId="{83308C87-4FCE-45CA-911A-19FC97363574}" srcOrd="1" destOrd="0" parTransId="{34D30993-ECA2-4EB3-B8E5-5F01DAF81C56}" sibTransId="{DA1A9370-406E-4139-9B5D-8278ACB0F674}"/>
    <dgm:cxn modelId="{23DFC7D7-D233-455F-966C-5A5A6F8F5EF7}" type="presOf" srcId="{83308C87-4FCE-45CA-911A-19FC97363574}" destId="{6F4498F0-4DA8-496F-B6FA-8B3846368588}" srcOrd="1" destOrd="0" presId="urn:microsoft.com/office/officeart/2005/8/layout/vList4"/>
    <dgm:cxn modelId="{9F49C0DE-E26F-4258-989D-709354452405}" type="presOf" srcId="{2C7F6659-33FB-4285-8C58-AA1001D0F014}" destId="{6F4498F0-4DA8-496F-B6FA-8B3846368588}" srcOrd="1" destOrd="1" presId="urn:microsoft.com/office/officeart/2005/8/layout/vList4"/>
    <dgm:cxn modelId="{761F54FF-D212-4389-BC80-0154FB43860C}" type="presOf" srcId="{264F567C-E4AC-40A0-AC35-94C0ACB45B8E}" destId="{6F4498F0-4DA8-496F-B6FA-8B3846368588}" srcOrd="1" destOrd="4" presId="urn:microsoft.com/office/officeart/2005/8/layout/vList4"/>
    <dgm:cxn modelId="{503C5D81-8733-46C8-8121-2556996C951C}" type="presOf" srcId="{1C2BE814-E31A-440C-A79E-483F87DA07FC}" destId="{6F4498F0-4DA8-496F-B6FA-8B3846368588}" srcOrd="1" destOrd="3" presId="urn:microsoft.com/office/officeart/2005/8/layout/vList4"/>
    <dgm:cxn modelId="{BA6BF4DE-7B0B-49D5-B59D-2FA7F81F634A}" srcId="{83308C87-4FCE-45CA-911A-19FC97363574}" destId="{2C7F6659-33FB-4285-8C58-AA1001D0F014}" srcOrd="0" destOrd="0" parTransId="{2CEDB69D-B0AC-4A49-AE58-594B70A07E03}" sibTransId="{86256DA3-A6E6-4947-9F07-9D0CC81DBDF1}"/>
    <dgm:cxn modelId="{F176566E-6A2B-4923-997D-0B84F3DAA625}" type="presOf" srcId="{9DFA345B-10AA-40C6-86F1-3F027DA22EB1}" destId="{F2AED447-8A17-4B9C-9DF3-AFB47212A719}" srcOrd="1" destOrd="4" presId="urn:microsoft.com/office/officeart/2005/8/layout/vList4"/>
    <dgm:cxn modelId="{506A59D0-C4E6-4550-B20F-8893F0A3E483}" type="presOf" srcId="{3007F0D1-6C15-4C28-9F5D-BD6B5EBF7F59}" destId="{6F4498F0-4DA8-496F-B6FA-8B3846368588}" srcOrd="1" destOrd="2" presId="urn:microsoft.com/office/officeart/2005/8/layout/vList4"/>
    <dgm:cxn modelId="{A8212208-695E-4E5B-956A-B24F10BAC3C5}" type="presOf" srcId="{23038383-04F9-401F-947A-C635D59DFE84}" destId="{8BD69D7E-562A-4496-95FD-3F972D8372A6}" srcOrd="0" destOrd="0" presId="urn:microsoft.com/office/officeart/2005/8/layout/vList4"/>
    <dgm:cxn modelId="{64DB3AD7-F766-473C-A9E6-B4EB48A8EE0D}" type="presOf" srcId="{CE91C291-CCFB-4BEE-AE05-DB388B31494E}" destId="{F2AED447-8A17-4B9C-9DF3-AFB47212A719}" srcOrd="1" destOrd="1" presId="urn:microsoft.com/office/officeart/2005/8/layout/vList4"/>
    <dgm:cxn modelId="{D95402E2-58FD-42A4-A90A-E9B5C8F6986D}" type="presOf" srcId="{264F567C-E4AC-40A0-AC35-94C0ACB45B8E}" destId="{03414BCC-1DEA-4F1F-854C-B8BFA5AE08F7}" srcOrd="0" destOrd="4" presId="urn:microsoft.com/office/officeart/2005/8/layout/vList4"/>
    <dgm:cxn modelId="{547DB59C-311F-4DA6-943A-65F51F096430}" type="presOf" srcId="{83308C87-4FCE-45CA-911A-19FC97363574}" destId="{03414BCC-1DEA-4F1F-854C-B8BFA5AE08F7}" srcOrd="0" destOrd="0" presId="urn:microsoft.com/office/officeart/2005/8/layout/vList4"/>
    <dgm:cxn modelId="{94187387-2AA6-4BD0-99AA-82DC115E2AC1}" type="presOf" srcId="{2FBF9944-ADF1-4F1E-BE71-E9DAA6EF452F}" destId="{F2AED447-8A17-4B9C-9DF3-AFB47212A719}" srcOrd="1" destOrd="3" presId="urn:microsoft.com/office/officeart/2005/8/layout/vList4"/>
    <dgm:cxn modelId="{FF20AF62-44BB-4243-BA03-8A283FBDEA20}" type="presOf" srcId="{3007F0D1-6C15-4C28-9F5D-BD6B5EBF7F59}" destId="{03414BCC-1DEA-4F1F-854C-B8BFA5AE08F7}" srcOrd="0" destOrd="2" presId="urn:microsoft.com/office/officeart/2005/8/layout/vList4"/>
    <dgm:cxn modelId="{AF8A2B34-16B3-4172-B6E2-F358A67D280C}" srcId="{23038383-04F9-401F-947A-C635D59DFE84}" destId="{9DFA345B-10AA-40C6-86F1-3F027DA22EB1}" srcOrd="3" destOrd="0" parTransId="{09C40F98-F5E1-498D-B717-73CE459242D0}" sibTransId="{528BA02D-0170-43FA-A214-3DD0DB551B28}"/>
    <dgm:cxn modelId="{CABD5557-3060-4195-B074-31267E5B842D}" type="presOf" srcId="{9DFA345B-10AA-40C6-86F1-3F027DA22EB1}" destId="{8BD69D7E-562A-4496-95FD-3F972D8372A6}" srcOrd="0" destOrd="4" presId="urn:microsoft.com/office/officeart/2005/8/layout/vList4"/>
    <dgm:cxn modelId="{E7A2E49F-60DE-4EFC-A64B-47004FD3AE41}" type="presOf" srcId="{23038383-04F9-401F-947A-C635D59DFE84}" destId="{F2AED447-8A17-4B9C-9DF3-AFB47212A719}" srcOrd="1" destOrd="0" presId="urn:microsoft.com/office/officeart/2005/8/layout/vList4"/>
    <dgm:cxn modelId="{8A048F0C-4E72-4D39-ADF6-B18F7A184E1F}" type="presOf" srcId="{9BD1DB6C-4F4D-43FD-8267-06F288972BEB}" destId="{F2AED447-8A17-4B9C-9DF3-AFB47212A719}" srcOrd="1" destOrd="2" presId="urn:microsoft.com/office/officeart/2005/8/layout/vList4"/>
    <dgm:cxn modelId="{2F388F7C-2B53-4A37-9B33-15F5A016A48A}" type="presOf" srcId="{9BD1DB6C-4F4D-43FD-8267-06F288972BEB}" destId="{8BD69D7E-562A-4496-95FD-3F972D8372A6}" srcOrd="0" destOrd="2" presId="urn:microsoft.com/office/officeart/2005/8/layout/vList4"/>
    <dgm:cxn modelId="{65B710D4-FDAF-4EB2-8582-5C2E77A898DF}" type="presOf" srcId="{2FBF9944-ADF1-4F1E-BE71-E9DAA6EF452F}" destId="{8BD69D7E-562A-4496-95FD-3F972D8372A6}" srcOrd="0" destOrd="3" presId="urn:microsoft.com/office/officeart/2005/8/layout/vList4"/>
    <dgm:cxn modelId="{FBB704C1-1B08-4553-BA10-869E93E0D6CD}" srcId="{23038383-04F9-401F-947A-C635D59DFE84}" destId="{CE91C291-CCFB-4BEE-AE05-DB388B31494E}" srcOrd="0" destOrd="0" parTransId="{BAEDE7E6-9963-4975-8A94-3806CE46117F}" sibTransId="{2AC57CE5-9029-415B-AD86-D0015895B94D}"/>
    <dgm:cxn modelId="{25DD7CC6-E549-49DF-BE53-2187ED962BD8}" type="presParOf" srcId="{941042E3-746D-4DDE-8FAD-4BA0617E0EBC}" destId="{6123322E-BF9A-4BF7-96D3-86360CCD3346}" srcOrd="0" destOrd="0" presId="urn:microsoft.com/office/officeart/2005/8/layout/vList4"/>
    <dgm:cxn modelId="{625D2EAD-41FB-482C-AB95-B0ECE012E51C}" type="presParOf" srcId="{6123322E-BF9A-4BF7-96D3-86360CCD3346}" destId="{8BD69D7E-562A-4496-95FD-3F972D8372A6}" srcOrd="0" destOrd="0" presId="urn:microsoft.com/office/officeart/2005/8/layout/vList4"/>
    <dgm:cxn modelId="{979A9274-068C-4AEF-AB79-4EF0B1FBEEC5}" type="presParOf" srcId="{6123322E-BF9A-4BF7-96D3-86360CCD3346}" destId="{08CEE0ED-0786-44AB-8250-F086E8AB9FE1}" srcOrd="1" destOrd="0" presId="urn:microsoft.com/office/officeart/2005/8/layout/vList4"/>
    <dgm:cxn modelId="{38C608D4-F383-4A30-BF11-F4F0E5736DFE}" type="presParOf" srcId="{6123322E-BF9A-4BF7-96D3-86360CCD3346}" destId="{F2AED447-8A17-4B9C-9DF3-AFB47212A719}" srcOrd="2" destOrd="0" presId="urn:microsoft.com/office/officeart/2005/8/layout/vList4"/>
    <dgm:cxn modelId="{D9B0B400-66AC-4C56-9F86-A984951FB6A8}" type="presParOf" srcId="{941042E3-746D-4DDE-8FAD-4BA0617E0EBC}" destId="{988C3541-462A-45E4-8FBB-48694E21772D}" srcOrd="1" destOrd="0" presId="urn:microsoft.com/office/officeart/2005/8/layout/vList4"/>
    <dgm:cxn modelId="{C797BF08-E1E5-4651-B92C-427572DC8F32}" type="presParOf" srcId="{941042E3-746D-4DDE-8FAD-4BA0617E0EBC}" destId="{C8761136-75C8-4055-91A6-C74D53AF6D54}" srcOrd="2" destOrd="0" presId="urn:microsoft.com/office/officeart/2005/8/layout/vList4"/>
    <dgm:cxn modelId="{D7FB2E12-3BF1-437C-823D-F87155F1AB02}" type="presParOf" srcId="{C8761136-75C8-4055-91A6-C74D53AF6D54}" destId="{03414BCC-1DEA-4F1F-854C-B8BFA5AE08F7}" srcOrd="0" destOrd="0" presId="urn:microsoft.com/office/officeart/2005/8/layout/vList4"/>
    <dgm:cxn modelId="{D0BCBD77-F729-4F70-9E5D-34463C19ED4D}" type="presParOf" srcId="{C8761136-75C8-4055-91A6-C74D53AF6D54}" destId="{F2418DA5-3260-4461-A8E2-9B34964BB6AF}" srcOrd="1" destOrd="0" presId="urn:microsoft.com/office/officeart/2005/8/layout/vList4"/>
    <dgm:cxn modelId="{FCE3624A-5BE8-46FF-8138-1FB46802FAA9}" type="presParOf" srcId="{C8761136-75C8-4055-91A6-C74D53AF6D54}" destId="{6F4498F0-4DA8-496F-B6FA-8B3846368588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wind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44A86-A558-4C8D-BB0E-B6555CED3687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06BC7-F6EE-483D-8418-2520B70325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wind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2.xml"/><Relationship Id="rId7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3.xml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357158" y="1714488"/>
          <a:ext cx="8286808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428992" y="4500570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POLÁRNÍ  PÁS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  <a:solidFill>
            <a:srgbClr val="8DFE40"/>
          </a:solidFill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OVĚŘENÍ VE VÝUCE</a:t>
            </a:r>
            <a:r>
              <a:rPr lang="cs-CZ" b="1" smtClean="0"/>
              <a:t>: </a:t>
            </a:r>
            <a:r>
              <a:rPr lang="cs-CZ" smtClean="0"/>
              <a:t> 25.10.2011</a:t>
            </a:r>
            <a:endParaRPr lang="cs-CZ" b="1" dirty="0" smtClean="0"/>
          </a:p>
          <a:p>
            <a:r>
              <a:rPr lang="cs-CZ" b="1" dirty="0" smtClean="0"/>
              <a:t>PŘEDMĚT: </a:t>
            </a:r>
            <a:r>
              <a:rPr lang="cs-CZ" dirty="0" smtClean="0"/>
              <a:t>Přírodověda</a:t>
            </a:r>
            <a:r>
              <a:rPr lang="cs-CZ" b="1" dirty="0" smtClean="0"/>
              <a:t>        ROČNÍK: </a:t>
            </a:r>
            <a:r>
              <a:rPr lang="cs-CZ" dirty="0" smtClean="0"/>
              <a:t>5.</a:t>
            </a:r>
            <a:endParaRPr lang="cs-CZ" b="1" dirty="0" smtClean="0"/>
          </a:p>
          <a:p>
            <a:r>
              <a:rPr lang="cs-CZ" b="1" dirty="0" smtClean="0"/>
              <a:t>KLÍČOVÁ SLOVA:</a:t>
            </a:r>
            <a:r>
              <a:rPr lang="cs-CZ" dirty="0" smtClean="0"/>
              <a:t> polární pás, tundra, Arktida, Antarktida, živočichové polárního pásu</a:t>
            </a:r>
            <a:endParaRPr lang="cs-CZ" b="1" dirty="0" smtClean="0"/>
          </a:p>
          <a:p>
            <a:r>
              <a:rPr lang="cs-CZ" b="1" dirty="0" smtClean="0"/>
              <a:t>MEZIPŘEDMĚTOVÉ VZTAHY:</a:t>
            </a:r>
            <a:r>
              <a:rPr lang="cs-CZ" dirty="0" smtClean="0"/>
              <a:t> Informatika – vyhledávání informací, práce s internetem</a:t>
            </a:r>
            <a:endParaRPr lang="cs-CZ" b="1" dirty="0" smtClean="0"/>
          </a:p>
          <a:p>
            <a:r>
              <a:rPr lang="cs-CZ" b="1" dirty="0" smtClean="0"/>
              <a:t>ANOTACE:</a:t>
            </a:r>
            <a:r>
              <a:rPr lang="cs-CZ" dirty="0" smtClean="0"/>
              <a:t> DUM opakuje poznatky o mírném pásu a procvičuje poznatky o pásu polárním. Charakterizuje jeho podnebí. Vede žáky k vyhledávání informací o živočiších polárního pásu podle předem zadané osnovy.</a:t>
            </a:r>
            <a:endParaRPr lang="cs-CZ" b="1" dirty="0"/>
          </a:p>
        </p:txBody>
      </p:sp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cs-CZ" b="1" dirty="0" smtClean="0"/>
              <a:t>Opakujeme:</a:t>
            </a:r>
            <a:endParaRPr lang="cs-CZ" b="1" dirty="0"/>
          </a:p>
        </p:txBody>
      </p:sp>
      <p:sp>
        <p:nvSpPr>
          <p:cNvPr id="4" name="Slunce 3"/>
          <p:cNvSpPr/>
          <p:nvPr/>
        </p:nvSpPr>
        <p:spPr>
          <a:xfrm>
            <a:off x="714348" y="1214422"/>
            <a:ext cx="4929222" cy="3071834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Jaké znáš podnebné pásy?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 Krátce je charakterizuj.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5643570" y="1643050"/>
            <a:ext cx="3071834" cy="170021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Vyjmenuj krajiny mírného podnebného pásu.</a:t>
            </a:r>
            <a:endParaRPr lang="cs-CZ" b="1" dirty="0"/>
          </a:p>
        </p:txBody>
      </p:sp>
      <p:sp>
        <p:nvSpPr>
          <p:cNvPr id="6" name="Mrak 5"/>
          <p:cNvSpPr/>
          <p:nvPr/>
        </p:nvSpPr>
        <p:spPr>
          <a:xfrm>
            <a:off x="1071538" y="4429132"/>
            <a:ext cx="3571900" cy="15716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Vyjmenuj 4 listnaté a 4 jehličnaté stromy.</a:t>
            </a:r>
          </a:p>
          <a:p>
            <a:pPr algn="ctr"/>
            <a:r>
              <a:rPr lang="cs-CZ" b="1" dirty="0" smtClean="0"/>
              <a:t>Pojmenuj jejich plody.</a:t>
            </a:r>
            <a:endParaRPr lang="cs-CZ" b="1" dirty="0"/>
          </a:p>
        </p:txBody>
      </p:sp>
      <p:sp>
        <p:nvSpPr>
          <p:cNvPr id="7" name="Mrak 6"/>
          <p:cNvSpPr/>
          <p:nvPr/>
        </p:nvSpPr>
        <p:spPr>
          <a:xfrm>
            <a:off x="5000628" y="3857628"/>
            <a:ext cx="3714776" cy="15716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Vyjmenuj 10 živočichů, které můžeme najít v mírném pásu.</a:t>
            </a:r>
            <a:endParaRPr lang="cs-CZ" b="1" dirty="0"/>
          </a:p>
        </p:txBody>
      </p:sp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 animBg="1"/>
      <p:bldP spid="6" grpId="0" build="p" animBg="1"/>
      <p:bldP spid="7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ipsa 12"/>
          <p:cNvSpPr/>
          <p:nvPr/>
        </p:nvSpPr>
        <p:spPr>
          <a:xfrm>
            <a:off x="785786" y="1857364"/>
            <a:ext cx="2428892" cy="2357454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357166"/>
            <a:ext cx="8229600" cy="1143000"/>
          </a:xfrm>
        </p:spPr>
        <p:txBody>
          <a:bodyPr/>
          <a:lstStyle/>
          <a:p>
            <a:pPr algn="ctr"/>
            <a:r>
              <a:rPr lang="cs-CZ" b="1" dirty="0" smtClean="0"/>
              <a:t>Zakreslete polární podnebný pás:</a:t>
            </a:r>
            <a:endParaRPr lang="cs-CZ" b="1" dirty="0"/>
          </a:p>
        </p:txBody>
      </p:sp>
      <p:sp>
        <p:nvSpPr>
          <p:cNvPr id="4" name="Elipsa 3"/>
          <p:cNvSpPr/>
          <p:nvPr/>
        </p:nvSpPr>
        <p:spPr>
          <a:xfrm>
            <a:off x="5715008" y="1928802"/>
            <a:ext cx="2428892" cy="2357454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286116" y="3857628"/>
            <a:ext cx="2357454" cy="221457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ovací čára 7"/>
          <p:cNvCxnSpPr/>
          <p:nvPr/>
        </p:nvCxnSpPr>
        <p:spPr>
          <a:xfrm flipV="1">
            <a:off x="571472" y="3000371"/>
            <a:ext cx="3000396" cy="1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5572132" y="3143248"/>
            <a:ext cx="2928958" cy="1588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3000364" y="5072074"/>
            <a:ext cx="2857520" cy="1588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Elipsa 9"/>
          <p:cNvSpPr/>
          <p:nvPr/>
        </p:nvSpPr>
        <p:spPr>
          <a:xfrm>
            <a:off x="428596" y="214290"/>
            <a:ext cx="8143932" cy="150019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Polární pás se nachází v nejsevernější části severní polokoule a v nejjižnější části jižní polokoule.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 animBg="1"/>
      <p:bldP spid="6" grpId="0" animBg="1"/>
      <p:bldP spid="10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 správně tato tvrzení: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Podnebí je zde velmi __________ .</a:t>
            </a:r>
          </a:p>
          <a:p>
            <a:r>
              <a:rPr lang="cs-CZ" sz="2800" dirty="0" smtClean="0"/>
              <a:t>Většina krajiny je po celý rok pokryta ______ .</a:t>
            </a:r>
          </a:p>
          <a:p>
            <a:r>
              <a:rPr lang="cs-CZ" sz="2800" dirty="0" smtClean="0"/>
              <a:t>Místa, kde mírný pás přechází v pás polární nazýváme __________ .</a:t>
            </a:r>
          </a:p>
          <a:p>
            <a:r>
              <a:rPr lang="cs-CZ" sz="2800" dirty="0" smtClean="0"/>
              <a:t>Sníh v tundře na krátkou dobu ___________ .</a:t>
            </a:r>
          </a:p>
          <a:p>
            <a:r>
              <a:rPr lang="cs-CZ" sz="2800" dirty="0" smtClean="0"/>
              <a:t>Půda však zůstává stále ___________.</a:t>
            </a:r>
          </a:p>
          <a:p>
            <a:r>
              <a:rPr lang="cs-CZ" sz="2800" dirty="0" smtClean="0"/>
              <a:t>Proto zde rostou hlavně _____________ .</a:t>
            </a:r>
          </a:p>
          <a:p>
            <a:r>
              <a:rPr lang="cs-CZ" sz="2800" dirty="0" smtClean="0"/>
              <a:t>Kolem pólů se nacházejí ___________________ 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500034" y="5214950"/>
            <a:ext cx="928694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tundra</a:t>
            </a:r>
            <a:endParaRPr lang="cs-CZ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1571604" y="5214950"/>
            <a:ext cx="1000132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chladné</a:t>
            </a:r>
            <a:endParaRPr lang="cs-CZ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2643174" y="5214950"/>
            <a:ext cx="1143008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promrzlá</a:t>
            </a:r>
            <a:endParaRPr lang="cs-CZ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3929058" y="5214950"/>
            <a:ext cx="1071570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sněhem</a:t>
            </a:r>
            <a:endParaRPr lang="cs-CZ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7143768" y="5214950"/>
            <a:ext cx="1214446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roztává</a:t>
            </a:r>
            <a:endParaRPr lang="cs-CZ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5143504" y="5214950"/>
            <a:ext cx="1857388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lišejníky a mechy </a:t>
            </a:r>
            <a:endParaRPr lang="cs-CZ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2500298" y="5857892"/>
            <a:ext cx="4572032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polární pustiny – Arktida, Antarktida</a:t>
            </a:r>
            <a:endParaRPr lang="cs-CZ" b="1" dirty="0"/>
          </a:p>
        </p:txBody>
      </p:sp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11" grpId="0" build="allAtOnce" animBg="1"/>
      <p:bldP spid="10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Pojmenuj živočichy polárního pásu: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642910" y="1285860"/>
          <a:ext cx="785818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Zaoblený obdélník 10"/>
          <p:cNvSpPr/>
          <p:nvPr/>
        </p:nvSpPr>
        <p:spPr>
          <a:xfrm>
            <a:off x="1000100" y="1714488"/>
            <a:ext cx="1285884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SOVICE</a:t>
            </a:r>
          </a:p>
          <a:p>
            <a:pPr algn="ctr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SNĚŽNÍ</a:t>
            </a:r>
            <a:endParaRPr lang="cs-CZ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1071538" y="4214818"/>
            <a:ext cx="1214446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SOB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POLÁRNÍ</a:t>
            </a:r>
            <a:endParaRPr lang="cs-CZ" b="1" dirty="0"/>
          </a:p>
        </p:txBody>
      </p:sp>
      <p:pic>
        <p:nvPicPr>
          <p:cNvPr id="7" name="Obrázek 6" descr="DSC03531.JPG"/>
          <p:cNvPicPr>
            <a:picLocks noChangeAspect="1"/>
          </p:cNvPicPr>
          <p:nvPr/>
        </p:nvPicPr>
        <p:blipFill>
          <a:blip r:embed="rId7" cstate="print"/>
          <a:srcRect l="22656" t="13541" r="28906" b="7291"/>
          <a:stretch>
            <a:fillRect/>
          </a:stretch>
        </p:blipFill>
        <p:spPr>
          <a:xfrm>
            <a:off x="428596" y="1214422"/>
            <a:ext cx="4071966" cy="4819324"/>
          </a:xfrm>
          <a:prstGeom prst="roundRect">
            <a:avLst/>
          </a:prstGeom>
        </p:spPr>
      </p:pic>
      <p:pic>
        <p:nvPicPr>
          <p:cNvPr id="9" name="Obrázek 8" descr="DSC00268.JPG"/>
          <p:cNvPicPr>
            <a:picLocks noChangeAspect="1"/>
          </p:cNvPicPr>
          <p:nvPr/>
        </p:nvPicPr>
        <p:blipFill>
          <a:blip r:embed="rId8" cstate="print"/>
          <a:srcRect l="8594" t="15625"/>
          <a:stretch>
            <a:fillRect/>
          </a:stretch>
        </p:blipFill>
        <p:spPr>
          <a:xfrm>
            <a:off x="3786182" y="1214422"/>
            <a:ext cx="5000660" cy="4857784"/>
          </a:xfrm>
          <a:prstGeom prst="roundRect">
            <a:avLst/>
          </a:prstGeom>
        </p:spPr>
      </p:pic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72240E-083E-46EE-AAD4-B8D193066B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D072240E-083E-46EE-AAD4-B8D193066B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E2B2D-D8A6-40E7-933C-AF1084868A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graphicEl>
                                              <a:dgm id="{785E2B2D-D8A6-40E7-933C-AF1084868A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7CBCF0-15D0-4FF1-B0D1-988F9F280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D97CBCF0-15D0-4FF1-B0D1-988F9F2804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338AACE-5678-463E-A63F-CA84F8FF58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dgm id="{6338AACE-5678-463E-A63F-CA84F8FF58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11" grpId="0" build="allAtOnce" animBg="1"/>
      <p:bldP spid="12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Arktida nebo Antarktida?</a:t>
            </a:r>
            <a:endParaRPr lang="cs-CZ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1285852" y="357166"/>
            <a:ext cx="6500858" cy="7143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Vyhledejte informace: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428728" y="1428736"/>
            <a:ext cx="2428892" cy="64294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Kde žiji?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4214810" y="4429132"/>
            <a:ext cx="2428892" cy="5715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Čím se živím?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357818" y="5357826"/>
            <a:ext cx="2428892" cy="5715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Kdo je mým nepřítelem?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2" name="Obrázek 11" descr="DSC00349.JPG"/>
          <p:cNvPicPr>
            <a:picLocks noChangeAspect="1"/>
          </p:cNvPicPr>
          <p:nvPr/>
        </p:nvPicPr>
        <p:blipFill>
          <a:blip r:embed="rId3" cstate="print"/>
          <a:srcRect l="7812" t="2083" r="8593" b="3125"/>
          <a:stretch>
            <a:fillRect/>
          </a:stretch>
        </p:blipFill>
        <p:spPr>
          <a:xfrm>
            <a:off x="5000628" y="1285860"/>
            <a:ext cx="3214710" cy="273400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4" name="Zástupný symbol pro obsah 13" descr="DSC00168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l="14394" t="20010" r="9843" b="7383"/>
          <a:stretch>
            <a:fillRect/>
          </a:stretch>
        </p:blipFill>
        <p:spPr>
          <a:xfrm rot="5400000">
            <a:off x="552836" y="3447636"/>
            <a:ext cx="3180543" cy="2286016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Zaoblený obdélník 8"/>
          <p:cNvSpPr/>
          <p:nvPr/>
        </p:nvSpPr>
        <p:spPr>
          <a:xfrm>
            <a:off x="3286116" y="3429000"/>
            <a:ext cx="2428892" cy="5715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 se umím pohybovat?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428860" y="2428868"/>
            <a:ext cx="2428892" cy="64294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 jsem přizpůsoben životu v této oblasti?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7" grpId="0" build="allAtOnce" animBg="1"/>
      <p:bldP spid="10" grpId="0" build="allAtOnce" animBg="1"/>
      <p:bldP spid="11" grpId="0" build="allAtOnce" animBg="1"/>
      <p:bldP spid="9" grpId="0" build="allAtOnce" animBg="1"/>
      <p:bldP spid="8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357166"/>
          <a:ext cx="8229600" cy="5768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 descr="DSC00349.JPG"/>
          <p:cNvPicPr>
            <a:picLocks noChangeAspect="1"/>
          </p:cNvPicPr>
          <p:nvPr/>
        </p:nvPicPr>
        <p:blipFill>
          <a:blip r:embed="rId7" cstate="print"/>
          <a:srcRect l="7812" t="3125" r="7812" b="3125"/>
          <a:stretch>
            <a:fillRect/>
          </a:stretch>
        </p:blipFill>
        <p:spPr>
          <a:xfrm>
            <a:off x="642910" y="642918"/>
            <a:ext cx="1785950" cy="2214578"/>
          </a:xfrm>
          <a:prstGeom prst="roundRect">
            <a:avLst/>
          </a:prstGeom>
        </p:spPr>
      </p:pic>
      <p:pic>
        <p:nvPicPr>
          <p:cNvPr id="6" name="Obrázek 5" descr="DSC00169.JPG"/>
          <p:cNvPicPr>
            <a:picLocks noChangeAspect="1"/>
          </p:cNvPicPr>
          <p:nvPr/>
        </p:nvPicPr>
        <p:blipFill>
          <a:blip r:embed="rId8" cstate="print"/>
          <a:srcRect l="21875" t="12500" r="16406" b="27083"/>
          <a:stretch>
            <a:fillRect/>
          </a:stretch>
        </p:blipFill>
        <p:spPr>
          <a:xfrm rot="5400000">
            <a:off x="319591" y="3869329"/>
            <a:ext cx="2432588" cy="1785950"/>
          </a:xfrm>
          <a:prstGeom prst="roundRect">
            <a:avLst/>
          </a:prstGeom>
        </p:spPr>
      </p:pic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POLÁRNÍ PÁS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  <a:solidFill>
            <a:srgbClr val="8DFE40"/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velmi studené podnebí</a:t>
            </a:r>
          </a:p>
          <a:p>
            <a:r>
              <a:rPr lang="cs-CZ" dirty="0" smtClean="0"/>
              <a:t>většina krajiny celý rok pod sněhem</a:t>
            </a:r>
          </a:p>
          <a:p>
            <a:r>
              <a:rPr lang="cs-CZ" dirty="0" smtClean="0"/>
              <a:t>tundra = místa, kde přechází mírný pás v polární, sníh zde krátce roztává</a:t>
            </a:r>
          </a:p>
          <a:p>
            <a:r>
              <a:rPr lang="cs-CZ" dirty="0" smtClean="0"/>
              <a:t>polární pustina: Arktida (severní pól), Antarktida (jižní pól)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Rostliny:                               Živočichové:</a:t>
            </a:r>
          </a:p>
          <a:p>
            <a:pPr>
              <a:buNone/>
            </a:pPr>
            <a:r>
              <a:rPr lang="cs-CZ" dirty="0" smtClean="0"/>
              <a:t>(doplň podle učebnice)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Vlastní fotografie</a:t>
            </a:r>
            <a:endParaRPr lang="cs-CZ" dirty="0" smtClean="0"/>
          </a:p>
        </p:txBody>
      </p:sp>
    </p:spTree>
  </p:cSld>
  <p:clrMapOvr>
    <a:masterClrMapping/>
  </p:clrMapOvr>
  <p:transition spd="slow">
    <p:sndAc>
      <p:stSnd>
        <p:snd r:embed="rId2" name="wind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526</Words>
  <Application>Microsoft Office PowerPoint</Application>
  <PresentationFormat>Předvádění na obrazovce (4:3)</PresentationFormat>
  <Paragraphs>77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POLÁRNÍ  PÁS</vt:lpstr>
      <vt:lpstr>Opakujeme:</vt:lpstr>
      <vt:lpstr>Zakreslete polární podnebný pás:</vt:lpstr>
      <vt:lpstr>Doplň správně tato tvrzení:</vt:lpstr>
      <vt:lpstr>Pojmenuj živočichy polárního pásu:</vt:lpstr>
      <vt:lpstr>Arktida nebo Antarktida?</vt:lpstr>
      <vt:lpstr>Snímek 8</vt:lpstr>
      <vt:lpstr>POLÁRNÍ PÁS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27</cp:revision>
  <dcterms:created xsi:type="dcterms:W3CDTF">2011-07-05T10:20:50Z</dcterms:created>
  <dcterms:modified xsi:type="dcterms:W3CDTF">2012-01-25T21:38:58Z</dcterms:modified>
</cp:coreProperties>
</file>