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7" r:id="rId34"/>
    <p:sldId id="298" r:id="rId35"/>
    <p:sldId id="296" r:id="rId36"/>
    <p:sldId id="29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1.xml"/><Relationship Id="rId18" Type="http://schemas.openxmlformats.org/officeDocument/2006/relationships/slide" Target="slide33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1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7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9.xml"/><Relationship Id="rId23" Type="http://schemas.openxmlformats.org/officeDocument/2006/relationships/slide" Target="slide24.xml"/><Relationship Id="rId28" Type="http://schemas.openxmlformats.org/officeDocument/2006/relationships/slide" Target="slide26.xml"/><Relationship Id="rId10" Type="http://schemas.openxmlformats.org/officeDocument/2006/relationships/slide" Target="slide15.xml"/><Relationship Id="rId19" Type="http://schemas.openxmlformats.org/officeDocument/2006/relationships/slide" Target="slide29.xml"/><Relationship Id="rId31" Type="http://schemas.openxmlformats.org/officeDocument/2006/relationships/slide" Target="slide35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0.xml"/><Relationship Id="rId22" Type="http://schemas.openxmlformats.org/officeDocument/2006/relationships/slide" Target="slide20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VY_32_INOVACE_PŘČL.20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Biologie člověka – Soutěž Riskuj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xmlns="" val="337339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27428" y="1484784"/>
            <a:ext cx="4143827" cy="33239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7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Lidské tělo</a:t>
            </a:r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19830" y="431526"/>
            <a:ext cx="1882539" cy="62121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51" name="Ovál 50"/>
          <p:cNvSpPr/>
          <p:nvPr/>
        </p:nvSpPr>
        <p:spPr>
          <a:xfrm>
            <a:off x="584785" y="1136538"/>
            <a:ext cx="1882539" cy="679223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Svaly</a:t>
            </a:r>
            <a:endParaRPr lang="cs-CZ" dirty="0"/>
          </a:p>
        </p:txBody>
      </p:sp>
      <p:sp>
        <p:nvSpPr>
          <p:cNvPr id="52" name="Ovál 51"/>
          <p:cNvSpPr/>
          <p:nvPr/>
        </p:nvSpPr>
        <p:spPr>
          <a:xfrm>
            <a:off x="628327" y="1845583"/>
            <a:ext cx="1882539" cy="718561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Oběhová</a:t>
            </a:r>
          </a:p>
          <a:p>
            <a:pPr algn="ctr"/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640571" y="2634341"/>
            <a:ext cx="1882539" cy="725222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636895" y="3412788"/>
            <a:ext cx="1882539" cy="752504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619830" y="4221088"/>
            <a:ext cx="1882539" cy="72008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612294" y="4941168"/>
            <a:ext cx="1882539" cy="720080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Smysly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609109" y="5739093"/>
            <a:ext cx="1882539" cy="697757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Pohlavní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/>
          <a:lstStyle/>
          <a:p>
            <a:r>
              <a:rPr lang="cs-CZ" dirty="0" smtClean="0"/>
              <a:t>Kostra	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051720" y="2098157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je složena z kostí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051720" y="3212976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je složena ze svalů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58122" y="4320892"/>
            <a:ext cx="5112568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je složena z kostiček Lega</a:t>
            </a:r>
            <a:endParaRPr lang="cs-CZ" sz="32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252520" cy="1143000"/>
          </a:xfrm>
        </p:spPr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135482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Arial" charset="0"/>
                <a:cs typeface="Arial" charset="0"/>
              </a:rPr>
              <a:t>a) </a:t>
            </a:r>
            <a:r>
              <a:rPr lang="cs-CZ" sz="3200" dirty="0">
                <a:solidFill>
                  <a:srgbClr val="FFFFFF"/>
                </a:solidFill>
                <a:latin typeface="Arial" charset="0"/>
                <a:cs typeface="Arial" charset="0"/>
              </a:rPr>
              <a:t>zajišťuje průtok krve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13684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/>
              <a:t>chrání vnitřní orgány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136849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/>
              <a:t>chrání povrch těla</a:t>
            </a: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Kostní dřeň je uložena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2132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a) </a:t>
            </a:r>
            <a:r>
              <a:rPr lang="cs-CZ" sz="3200" dirty="0"/>
              <a:t>ve velkých kostech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245798" y="3429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b) </a:t>
            </a:r>
            <a:r>
              <a:rPr lang="cs-CZ" sz="3200" dirty="0"/>
              <a:t>v mozku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245798" y="472514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/>
              <a:t>v kloubech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Na kostře dolní končetiny není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12193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holenní kost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05472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vřetenní kost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12193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klíční kost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Na končetinách je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65684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příčně pruhované svalstvo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kosterní svalstvo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97557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hladké svalstvo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Na břiše je sval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deltový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pilovitý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93398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trapézový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924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Podle koho se jmenuje šlacha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Aristoteles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1773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Archimedes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93398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Achilles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 hlavním zdrojem energie pro svaly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88333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kyslík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78252" y="3124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88333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bílkoviny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036496" cy="1143000"/>
          </a:xfrm>
        </p:spPr>
        <p:txBody>
          <a:bodyPr/>
          <a:lstStyle/>
          <a:p>
            <a:r>
              <a:rPr lang="cs-CZ" dirty="0" smtClean="0"/>
              <a:t>Kterých buněk je v krvi nejvíce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86314" y="22048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bílých krvinek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64974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krevních destiček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06927" y="44958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červených krvinek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Jaké jsou krevní skupiny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1, 2, 3, 4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A, B, AB, 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95667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A, B, AB, 0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Jak se česky řekne aorta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75418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srdečnice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03203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osrdečník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03203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srdíčko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Žíly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68334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vedou krev ze srdce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2759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vedou krev do srdce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93398" y="437071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smtClean="0"/>
              <a:t>vedou krev do srdce i ze srdce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20472" cy="1143000"/>
          </a:xfrm>
        </p:spPr>
        <p:txBody>
          <a:bodyPr/>
          <a:lstStyle/>
          <a:p>
            <a:r>
              <a:rPr lang="cs-CZ" dirty="0" smtClean="0"/>
              <a:t>Kyslík se dostane do krve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v plicích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20829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 plicních sklípcích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0057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v průdušnici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Dýchací cesty tvoří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2132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ústní dutina, hltan, plíce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325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</a:t>
            </a:r>
            <a:r>
              <a:rPr lang="cs-CZ" sz="2800" dirty="0" smtClean="0"/>
              <a:t>nosní dutina, hrtan, průdušnice, plíce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93398" y="4648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jícen, hrtan, plíce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Kolikrát se nadechneme za minutu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18186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32 krát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23728" y="3124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12 krát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23728" y="422528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17 krát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litrů vzduchu se vymění v klidu </a:t>
            </a:r>
            <a:r>
              <a:rPr lang="cs-CZ" dirty="0" smtClean="0"/>
              <a:t>                                  při </a:t>
            </a:r>
            <a:r>
              <a:rPr lang="cs-CZ" dirty="0" smtClean="0"/>
              <a:t>jednom nádechu a výdechu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77034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1 litr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>
                <a:solidFill>
                  <a:schemeClr val="bg1"/>
                </a:solidFill>
              </a:rPr>
              <a:t>0,5 litru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23728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1,5 litru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/>
          <a:lstStyle/>
          <a:p>
            <a:r>
              <a:rPr lang="cs-CZ" dirty="0" smtClean="0"/>
              <a:t>Trávicí soustava umožňuje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9573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přivádět kyslík do těla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28787" y="3124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vytvářet moč 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95736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</a:t>
            </a:r>
            <a:r>
              <a:rPr lang="cs-CZ" sz="2800" dirty="0" smtClean="0"/>
              <a:t>přijímat a zpracovávat potravu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Do trávicí soustavy nepatří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19168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hrtan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93398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hltan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16446" y="451449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jícen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V žaludku se potrava mísí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41639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s minerálními látkami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067155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s vodou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517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se žaludečními šťávami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Kolik zubů má dospělý člověk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93398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24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26813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42611" y="44958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32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Moč vzniká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88614" y="17728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v močovém měchýři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1979712" y="309473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 močovodu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196854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v ledvinách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litru moči se vytvoří za 24 hodin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32806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1,5 litru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01297" y="3124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2 litry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01297" y="43434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1 litr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/>
          <a:lstStyle/>
          <a:p>
            <a:r>
              <a:rPr lang="cs-CZ" dirty="0" smtClean="0"/>
              <a:t>Co obsahuje moč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27245" y="17728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vodu a nestrávené zbytky jídla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vodu a soli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95736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vodu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Jak se nazývá ledvinové tělísko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nefron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65320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neuron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1866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neutron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cs-CZ" dirty="0" smtClean="0"/>
              <a:t>Jak se jmenují kůstky v uchu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20608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</a:t>
            </a:r>
            <a:r>
              <a:rPr lang="cs-CZ" sz="2800" dirty="0" smtClean="0"/>
              <a:t> kladívko, třmínek, kovadlinka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52970" y="328498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</a:t>
            </a:r>
            <a:r>
              <a:rPr lang="cs-CZ" sz="2800" dirty="0" smtClean="0"/>
              <a:t> kladívko, palička, kovadlinka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52886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</a:t>
            </a:r>
            <a:r>
              <a:rPr lang="cs-CZ" sz="2800" dirty="0" smtClean="0"/>
              <a:t> kladivo, třmínek, kovadlina 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Jak se nazývá barevná část oka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</a:t>
            </a:r>
            <a:r>
              <a:rPr lang="cs-CZ" sz="3200" dirty="0" smtClean="0"/>
              <a:t> cévnatka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/>
              <a:t> duhovka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rohovka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Kde na jazyku cítíme sladkost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30451" y="19888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na špičce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58600" y="335699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vzadu u kořene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30451" y="460650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po stranách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jmenuje písmo pro nevidomé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2438" y="17008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err="1" smtClean="0"/>
              <a:t>Brazilovo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2438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err="1" smtClean="0"/>
              <a:t>Bohoušovo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7704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Braillovo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dlouho trvá vývoj dítěte v těle matky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19963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40 týdnů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0689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39 týdnů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1910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38 týdnů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rId2" action="ppaction://hlinksldjump"/>
              </a:rPr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Kde dojde ke splynutí spermie a vajíčka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v děloze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12420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ve vejcovodu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ve vaječnících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892480" cy="1143000"/>
          </a:xfrm>
        </p:spPr>
        <p:txBody>
          <a:bodyPr/>
          <a:lstStyle/>
          <a:p>
            <a:r>
              <a:rPr lang="cs-CZ" dirty="0" smtClean="0"/>
              <a:t>Jakým symbolem se označuje muž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45798" y="18448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>
                <a:latin typeface="Arial"/>
                <a:cs typeface="Arial"/>
              </a:rPr>
              <a:t>$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45798" y="321297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600" dirty="0" smtClean="0">
                <a:latin typeface="Arial"/>
                <a:cs typeface="Arial"/>
              </a:rPr>
              <a:t>♀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45798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600" b="1" dirty="0" smtClean="0">
                <a:latin typeface="Arial"/>
                <a:cs typeface="Arial"/>
              </a:rPr>
              <a:t>♂</a:t>
            </a:r>
            <a:endParaRPr lang="cs-CZ" sz="36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Kolik uzraje ženě vajíček během života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13562" y="17728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3200" dirty="0" smtClean="0"/>
              <a:t>400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84322" y="299695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3200" dirty="0" smtClean="0"/>
              <a:t>4 000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74968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3200" dirty="0" smtClean="0"/>
              <a:t>40 000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zpět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Opakovací hra na motivy známé televizní soutěže slouží k zopakování </a:t>
            </a:r>
            <a:r>
              <a:rPr lang="cs-CZ" smtClean="0"/>
              <a:t>Biologie člověka.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59720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594</TotalTime>
  <Words>718</Words>
  <Application>Microsoft Office PowerPoint</Application>
  <PresentationFormat>Předvádění na obrazovce (4:3)</PresentationFormat>
  <Paragraphs>215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Brooklet</vt:lpstr>
      <vt:lpstr>Snímek 1</vt:lpstr>
      <vt:lpstr>Snímek 2</vt:lpstr>
      <vt:lpstr>Snímek 3</vt:lpstr>
      <vt:lpstr>Kostra </vt:lpstr>
      <vt:lpstr>Kostra</vt:lpstr>
      <vt:lpstr>Kostní dřeň je uložena</vt:lpstr>
      <vt:lpstr>Na kostře dolní končetiny není</vt:lpstr>
      <vt:lpstr>Na končetinách je</vt:lpstr>
      <vt:lpstr>Na břiše je sval</vt:lpstr>
      <vt:lpstr>Podle koho se jmenuje šlacha</vt:lpstr>
      <vt:lpstr>Co je hlavním zdrojem energie pro svaly</vt:lpstr>
      <vt:lpstr>Kterých buněk je v krvi nejvíce</vt:lpstr>
      <vt:lpstr>Jaké jsou krevní skupiny</vt:lpstr>
      <vt:lpstr>Jak se česky řekne aorta</vt:lpstr>
      <vt:lpstr> Žíly</vt:lpstr>
      <vt:lpstr>Kyslík se dostane do krve</vt:lpstr>
      <vt:lpstr>Dýchací cesty tvoří</vt:lpstr>
      <vt:lpstr> Kolikrát se nadechneme za minutu</vt:lpstr>
      <vt:lpstr>Kolik litrů vzduchu se vymění v klidu                                   při jednom nádechu a výdechu</vt:lpstr>
      <vt:lpstr>Trávicí soustava umožňuje</vt:lpstr>
      <vt:lpstr>Do trávicí soustavy nepatří</vt:lpstr>
      <vt:lpstr>V žaludku se potrava mísí</vt:lpstr>
      <vt:lpstr>Kolik zubů má dospělý člověk</vt:lpstr>
      <vt:lpstr> Moč vzniká</vt:lpstr>
      <vt:lpstr>Kolik litru moči se vytvoří za 24 hodin</vt:lpstr>
      <vt:lpstr>Co obsahuje moč</vt:lpstr>
      <vt:lpstr>Jak se nazývá ledvinové tělísko</vt:lpstr>
      <vt:lpstr>Jak se jmenují kůstky v uchu</vt:lpstr>
      <vt:lpstr>Jak se nazývá barevná část oka</vt:lpstr>
      <vt:lpstr>Kde na jazyku cítíme sladkost</vt:lpstr>
      <vt:lpstr>Jak se jmenuje písmo pro nevidomé</vt:lpstr>
      <vt:lpstr>Jak dlouho trvá vývoj dítěte v těle matky</vt:lpstr>
      <vt:lpstr>Kde dojde ke splynutí spermie a vajíčka</vt:lpstr>
      <vt:lpstr>Jakým symbolem se označuje muž</vt:lpstr>
      <vt:lpstr>Kolik uzraje ženě vajíček během života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Dum</cp:lastModifiedBy>
  <cp:revision>93</cp:revision>
  <dcterms:created xsi:type="dcterms:W3CDTF">2011-11-07T20:36:47Z</dcterms:created>
  <dcterms:modified xsi:type="dcterms:W3CDTF">2012-06-10T19:57:54Z</dcterms:modified>
</cp:coreProperties>
</file>