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9FD4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3_5" csCatId="accent3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17_ PŘÍRODOVĚDA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KRTONOŽKA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1767" custLinFactNeighborY="-1538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77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25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74359" custScaleY="69323" custLinFactY="25487" custLinFactNeighborX="-635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1D9A6B5C-D7E6-4404-B719-1755217F73D9}" type="presOf" srcId="{33733867-CCF3-40F1-A592-7074E0CC194F}" destId="{ED2230FF-1096-48BA-B691-CB70E3195D4E}" srcOrd="0" destOrd="0" presId="urn:microsoft.com/office/officeart/2005/8/layout/pyramid2"/>
    <dgm:cxn modelId="{2EE4C2B4-4E51-44F1-9F20-0BC593EC62BA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3B9EE1A5-2EA5-4262-BE4A-BDC7DBF7EF11}" type="presOf" srcId="{4998EED1-9AAF-4045-BAC6-AA54B1A3E015}" destId="{6E27EA9C-C67C-450A-8A3C-DF1F4862AEAB}" srcOrd="0" destOrd="0" presId="urn:microsoft.com/office/officeart/2005/8/layout/pyramid2"/>
    <dgm:cxn modelId="{B87FB508-6DEF-4861-A686-0109A3772491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B3F9ABE7-3B2C-4DC3-A00F-A0B08E1B4A6D}" type="presParOf" srcId="{E915DD33-C422-48D7-A147-9DF518074CD6}" destId="{AA8D1857-C2BD-4E9B-945E-6C696E0FAF33}" srcOrd="0" destOrd="0" presId="urn:microsoft.com/office/officeart/2005/8/layout/pyramid2"/>
    <dgm:cxn modelId="{25A4E018-8325-4B29-9569-748A7EC64213}" type="presParOf" srcId="{E915DD33-C422-48D7-A147-9DF518074CD6}" destId="{3BAA9B1B-BFD6-4CA9-90A9-730241A0D9F7}" srcOrd="1" destOrd="0" presId="urn:microsoft.com/office/officeart/2005/8/layout/pyramid2"/>
    <dgm:cxn modelId="{7201DD3C-8971-432C-96E6-35357E7DC993}" type="presParOf" srcId="{3BAA9B1B-BFD6-4CA9-90A9-730241A0D9F7}" destId="{908BA98C-A95B-4D99-AB45-D03C9BA08086}" srcOrd="0" destOrd="0" presId="urn:microsoft.com/office/officeart/2005/8/layout/pyramid2"/>
    <dgm:cxn modelId="{A63B892D-1AFB-4FE4-89AB-EE980C3971E8}" type="presParOf" srcId="{3BAA9B1B-BFD6-4CA9-90A9-730241A0D9F7}" destId="{259FFE0E-3104-4C28-90A5-34C9081B2D21}" srcOrd="1" destOrd="0" presId="urn:microsoft.com/office/officeart/2005/8/layout/pyramid2"/>
    <dgm:cxn modelId="{C9048DB6-1001-45B5-A4C0-359D2369C41E}" type="presParOf" srcId="{3BAA9B1B-BFD6-4CA9-90A9-730241A0D9F7}" destId="{ED2230FF-1096-48BA-B691-CB70E3195D4E}" srcOrd="2" destOrd="0" presId="urn:microsoft.com/office/officeart/2005/8/layout/pyramid2"/>
    <dgm:cxn modelId="{8DC7C508-B318-4640-A6C1-04248BDA1AA9}" type="presParOf" srcId="{3BAA9B1B-BFD6-4CA9-90A9-730241A0D9F7}" destId="{73724FA6-330F-43B7-BA60-483C4E413C56}" srcOrd="3" destOrd="0" presId="urn:microsoft.com/office/officeart/2005/8/layout/pyramid2"/>
    <dgm:cxn modelId="{AA8967F9-5796-46E2-BFEF-4758BD1BD6F9}" type="presParOf" srcId="{3BAA9B1B-BFD6-4CA9-90A9-730241A0D9F7}" destId="{6E27EA9C-C67C-450A-8A3C-DF1F4862AEAB}" srcOrd="4" destOrd="0" presId="urn:microsoft.com/office/officeart/2005/8/layout/pyramid2"/>
    <dgm:cxn modelId="{AF49A22F-5203-4B09-9227-211C101599AD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A3123D-B82C-43B8-A777-06726BDB8A98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A9DD8AA-F3F0-4E5D-BE30-A9829EC586C3}">
      <dgm:prSet phldrT="[Text]"/>
      <dgm:spPr/>
      <dgm:t>
        <a:bodyPr/>
        <a:lstStyle/>
        <a:p>
          <a:r>
            <a:rPr lang="cs-CZ" dirty="0" smtClean="0"/>
            <a:t>Žiji na lukách, v sadech, na polích, v zahradách.</a:t>
          </a:r>
        </a:p>
      </dgm:t>
    </dgm:pt>
    <dgm:pt modelId="{F1A3F550-1829-41E5-9440-91A02C987454}" type="parTrans" cxnId="{8288D852-785B-427C-81FC-587C7673AC38}">
      <dgm:prSet/>
      <dgm:spPr/>
      <dgm:t>
        <a:bodyPr/>
        <a:lstStyle/>
        <a:p>
          <a:endParaRPr lang="cs-CZ"/>
        </a:p>
      </dgm:t>
    </dgm:pt>
    <dgm:pt modelId="{3662F1EE-C833-4DF8-BF09-3BDE9F2AA7B0}" type="sibTrans" cxnId="{8288D852-785B-427C-81FC-587C7673AC38}">
      <dgm:prSet/>
      <dgm:spPr/>
      <dgm:t>
        <a:bodyPr/>
        <a:lstStyle/>
        <a:p>
          <a:endParaRPr lang="cs-CZ"/>
        </a:p>
      </dgm:t>
    </dgm:pt>
    <dgm:pt modelId="{0F5DE13C-D3BB-4841-BCCD-4D85AE362BFF}">
      <dgm:prSet phldrT="[Text]"/>
      <dgm:spPr/>
      <dgm:t>
        <a:bodyPr/>
        <a:lstStyle/>
        <a:p>
          <a:r>
            <a:rPr lang="cs-CZ" dirty="0" smtClean="0"/>
            <a:t>Živím  se larvami hmyzu a kořínky rostlin. </a:t>
          </a:r>
          <a:endParaRPr lang="cs-CZ" dirty="0"/>
        </a:p>
      </dgm:t>
    </dgm:pt>
    <dgm:pt modelId="{AC050055-4D05-43CC-B538-AB142962F374}" type="parTrans" cxnId="{13EF0CA0-2B5A-44E5-94BA-F42B3D32DA95}">
      <dgm:prSet/>
      <dgm:spPr/>
      <dgm:t>
        <a:bodyPr/>
        <a:lstStyle/>
        <a:p>
          <a:endParaRPr lang="cs-CZ"/>
        </a:p>
      </dgm:t>
    </dgm:pt>
    <dgm:pt modelId="{D512557D-8946-4F2B-8934-29BC5921AA94}" type="sibTrans" cxnId="{13EF0CA0-2B5A-44E5-94BA-F42B3D32DA95}">
      <dgm:prSet/>
      <dgm:spPr/>
      <dgm:t>
        <a:bodyPr/>
        <a:lstStyle/>
        <a:p>
          <a:endParaRPr lang="cs-CZ"/>
        </a:p>
      </dgm:t>
    </dgm:pt>
    <dgm:pt modelId="{70E64486-B5BF-4308-8F65-EEB014172674}">
      <dgm:prSet phldrT="[Text]"/>
      <dgm:spPr/>
      <dgm:t>
        <a:bodyPr/>
        <a:lstStyle/>
        <a:p>
          <a:r>
            <a:rPr lang="cs-CZ" dirty="0" smtClean="0"/>
            <a:t>Z vajíčka se vyvinu v nymfu, žiji téměř rok pod zemí. Na jaře se změním v dospělce.</a:t>
          </a:r>
          <a:endParaRPr lang="cs-CZ" dirty="0"/>
        </a:p>
      </dgm:t>
    </dgm:pt>
    <dgm:pt modelId="{8F6B94B9-955B-47D4-88B8-1B749EF595A5}" type="parTrans" cxnId="{00453811-2000-41FA-B310-4A703C5DD77A}">
      <dgm:prSet/>
      <dgm:spPr/>
      <dgm:t>
        <a:bodyPr/>
        <a:lstStyle/>
        <a:p>
          <a:endParaRPr lang="cs-CZ"/>
        </a:p>
      </dgm:t>
    </dgm:pt>
    <dgm:pt modelId="{8AF0BD61-8C27-48BE-8295-3459FA5BE1BD}" type="sibTrans" cxnId="{00453811-2000-41FA-B310-4A703C5DD77A}">
      <dgm:prSet/>
      <dgm:spPr/>
      <dgm:t>
        <a:bodyPr/>
        <a:lstStyle/>
        <a:p>
          <a:endParaRPr lang="cs-CZ"/>
        </a:p>
      </dgm:t>
    </dgm:pt>
    <dgm:pt modelId="{A41335B1-DFCE-4A80-96C7-FFCA7EB61D0E}">
      <dgm:prSet/>
      <dgm:spPr/>
      <dgm:t>
        <a:bodyPr/>
        <a:lstStyle/>
        <a:p>
          <a:r>
            <a:rPr lang="cs-CZ" dirty="0" smtClean="0"/>
            <a:t>Hlasitě cvrčím, snažím se přilákat k sobě do podzemí samičku. Zvuk vydávám třením předních křídel o sebe.</a:t>
          </a:r>
          <a:endParaRPr lang="cs-CZ" dirty="0"/>
        </a:p>
      </dgm:t>
    </dgm:pt>
    <dgm:pt modelId="{F91AEB78-DABD-4D50-8C47-DEEB9AB23E55}" type="parTrans" cxnId="{45FAC7C6-BC45-4ABD-B77B-D7F252B75494}">
      <dgm:prSet/>
      <dgm:spPr/>
      <dgm:t>
        <a:bodyPr/>
        <a:lstStyle/>
        <a:p>
          <a:endParaRPr lang="cs-CZ"/>
        </a:p>
      </dgm:t>
    </dgm:pt>
    <dgm:pt modelId="{004AB966-3BAD-4F3B-BD04-E9B8E699802C}" type="sibTrans" cxnId="{45FAC7C6-BC45-4ABD-B77B-D7F252B75494}">
      <dgm:prSet/>
      <dgm:spPr/>
      <dgm:t>
        <a:bodyPr/>
        <a:lstStyle/>
        <a:p>
          <a:endParaRPr lang="cs-CZ"/>
        </a:p>
      </dgm:t>
    </dgm:pt>
    <dgm:pt modelId="{95A71264-80F2-4D11-A088-4410E05FE9A8}">
      <dgm:prSet/>
      <dgm:spPr/>
      <dgm:t>
        <a:bodyPr/>
        <a:lstStyle/>
        <a:p>
          <a:r>
            <a:rPr lang="cs-CZ" dirty="0" smtClean="0"/>
            <a:t>Člověku škodím překusováním kořínků a podrýváním rostlinek. Naopak pomáhám tím, že se živím hmyzem.</a:t>
          </a:r>
          <a:endParaRPr lang="cs-CZ" dirty="0"/>
        </a:p>
      </dgm:t>
    </dgm:pt>
    <dgm:pt modelId="{41F5F92D-373D-43FB-81E8-103AA3CD64D7}" type="parTrans" cxnId="{C1EE3E5D-EF2A-4CC2-A9C5-4F7B24236C03}">
      <dgm:prSet/>
      <dgm:spPr/>
      <dgm:t>
        <a:bodyPr/>
        <a:lstStyle/>
        <a:p>
          <a:endParaRPr lang="cs-CZ"/>
        </a:p>
      </dgm:t>
    </dgm:pt>
    <dgm:pt modelId="{5DA5ED12-193E-4A0A-921E-586198B2A0F0}" type="sibTrans" cxnId="{C1EE3E5D-EF2A-4CC2-A9C5-4F7B24236C03}">
      <dgm:prSet/>
      <dgm:spPr/>
      <dgm:t>
        <a:bodyPr/>
        <a:lstStyle/>
        <a:p>
          <a:endParaRPr lang="cs-CZ"/>
        </a:p>
      </dgm:t>
    </dgm:pt>
    <dgm:pt modelId="{BB1BC5F1-E1AD-4BE8-927B-D9C2D75A58A3}">
      <dgm:prSet/>
      <dgm:spPr/>
      <dgm:t>
        <a:bodyPr/>
        <a:lstStyle/>
        <a:p>
          <a:r>
            <a:rPr lang="cs-CZ" dirty="0" smtClean="0"/>
            <a:t>Většinu svého života trávím jako krtek pod zemí. Pomocí silných předních končetin si hloubím chodbičky.</a:t>
          </a:r>
          <a:endParaRPr lang="cs-CZ" dirty="0"/>
        </a:p>
      </dgm:t>
    </dgm:pt>
    <dgm:pt modelId="{72DB3784-E745-44C8-9A06-257A09B8561C}" type="parTrans" cxnId="{2A6C74EE-EE77-4F86-8A64-AA5854138FBC}">
      <dgm:prSet/>
      <dgm:spPr/>
      <dgm:t>
        <a:bodyPr/>
        <a:lstStyle/>
        <a:p>
          <a:endParaRPr lang="cs-CZ"/>
        </a:p>
      </dgm:t>
    </dgm:pt>
    <dgm:pt modelId="{233C6694-6ADF-4327-9AC5-F747EC3D8765}" type="sibTrans" cxnId="{2A6C74EE-EE77-4F86-8A64-AA5854138FBC}">
      <dgm:prSet/>
      <dgm:spPr/>
      <dgm:t>
        <a:bodyPr/>
        <a:lstStyle/>
        <a:p>
          <a:endParaRPr lang="cs-CZ"/>
        </a:p>
      </dgm:t>
    </dgm:pt>
    <dgm:pt modelId="{C01A6F23-515A-438F-9175-B15309457F1F}" type="pres">
      <dgm:prSet presAssocID="{08A3123D-B82C-43B8-A777-06726BDB8A98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B092D93-8661-4C73-A287-4E224773C129}" type="pres">
      <dgm:prSet presAssocID="{EA9DD8AA-F3F0-4E5D-BE30-A9829EC586C3}" presName="comp" presStyleCnt="0"/>
      <dgm:spPr/>
    </dgm:pt>
    <dgm:pt modelId="{C153F68F-E7DA-44F1-86C1-7346040F82AA}" type="pres">
      <dgm:prSet presAssocID="{EA9DD8AA-F3F0-4E5D-BE30-A9829EC586C3}" presName="box" presStyleLbl="node1" presStyleIdx="0" presStyleCnt="6"/>
      <dgm:spPr/>
      <dgm:t>
        <a:bodyPr/>
        <a:lstStyle/>
        <a:p>
          <a:endParaRPr lang="cs-CZ"/>
        </a:p>
      </dgm:t>
    </dgm:pt>
    <dgm:pt modelId="{6FBEE719-2155-4726-85EF-2A9BA6ED3DB1}" type="pres">
      <dgm:prSet presAssocID="{EA9DD8AA-F3F0-4E5D-BE30-A9829EC586C3}" presName="img" presStyleLbl="fgImgPlace1" presStyleIdx="0" presStyleCnt="6" custScaleX="99715"/>
      <dgm:spPr/>
    </dgm:pt>
    <dgm:pt modelId="{BA299381-18BB-4F4F-9786-D216522BA810}" type="pres">
      <dgm:prSet presAssocID="{EA9DD8AA-F3F0-4E5D-BE30-A9829EC586C3}" presName="text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79833D-1CD0-4A62-9BFE-E26BAA817BBB}" type="pres">
      <dgm:prSet presAssocID="{3662F1EE-C833-4DF8-BF09-3BDE9F2AA7B0}" presName="spacer" presStyleCnt="0"/>
      <dgm:spPr/>
    </dgm:pt>
    <dgm:pt modelId="{72EB2B98-7989-4189-9DE3-03A97F933B41}" type="pres">
      <dgm:prSet presAssocID="{0F5DE13C-D3BB-4841-BCCD-4D85AE362BFF}" presName="comp" presStyleCnt="0"/>
      <dgm:spPr/>
    </dgm:pt>
    <dgm:pt modelId="{865EC3EE-AD7B-40AB-B10E-80F9E4781CFA}" type="pres">
      <dgm:prSet presAssocID="{0F5DE13C-D3BB-4841-BCCD-4D85AE362BFF}" presName="box" presStyleLbl="node1" presStyleIdx="1" presStyleCnt="6"/>
      <dgm:spPr/>
      <dgm:t>
        <a:bodyPr/>
        <a:lstStyle/>
        <a:p>
          <a:endParaRPr lang="cs-CZ"/>
        </a:p>
      </dgm:t>
    </dgm:pt>
    <dgm:pt modelId="{F65741C2-6FA7-4EC2-AE38-CFB662ABC698}" type="pres">
      <dgm:prSet presAssocID="{0F5DE13C-D3BB-4841-BCCD-4D85AE362BFF}" presName="img" presStyleLbl="fgImgPlace1" presStyleIdx="1" presStyleCnt="6"/>
      <dgm:spPr/>
    </dgm:pt>
    <dgm:pt modelId="{2896DB96-9AFC-4081-B286-4B0206A3B1F8}" type="pres">
      <dgm:prSet presAssocID="{0F5DE13C-D3BB-4841-BCCD-4D85AE362BFF}" presName="text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36E8D0-84F9-4430-9A2B-41A2AF8D9CD2}" type="pres">
      <dgm:prSet presAssocID="{D512557D-8946-4F2B-8934-29BC5921AA94}" presName="spacer" presStyleCnt="0"/>
      <dgm:spPr/>
    </dgm:pt>
    <dgm:pt modelId="{81BFC6A0-5A19-49D1-BCDD-1F36B42E1DE8}" type="pres">
      <dgm:prSet presAssocID="{70E64486-B5BF-4308-8F65-EEB014172674}" presName="comp" presStyleCnt="0"/>
      <dgm:spPr/>
    </dgm:pt>
    <dgm:pt modelId="{BF903501-61F7-4F1C-8582-1E6308696A29}" type="pres">
      <dgm:prSet presAssocID="{70E64486-B5BF-4308-8F65-EEB014172674}" presName="box" presStyleLbl="node1" presStyleIdx="2" presStyleCnt="6"/>
      <dgm:spPr/>
      <dgm:t>
        <a:bodyPr/>
        <a:lstStyle/>
        <a:p>
          <a:endParaRPr lang="cs-CZ"/>
        </a:p>
      </dgm:t>
    </dgm:pt>
    <dgm:pt modelId="{B562DE60-CBBA-43DB-9809-CD5417A0D836}" type="pres">
      <dgm:prSet presAssocID="{70E64486-B5BF-4308-8F65-EEB014172674}" presName="img" presStyleLbl="fgImgPlace1" presStyleIdx="2" presStyleCnt="6"/>
      <dgm:spPr/>
    </dgm:pt>
    <dgm:pt modelId="{687E85D9-ABFF-417C-96F6-01E92DA4417F}" type="pres">
      <dgm:prSet presAssocID="{70E64486-B5BF-4308-8F65-EEB014172674}" presName="text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A18856-EBF5-491B-A941-C28958FB45C5}" type="pres">
      <dgm:prSet presAssocID="{8AF0BD61-8C27-48BE-8295-3459FA5BE1BD}" presName="spacer" presStyleCnt="0"/>
      <dgm:spPr/>
    </dgm:pt>
    <dgm:pt modelId="{61E25EFF-2419-4EA9-8971-9503CDB1953B}" type="pres">
      <dgm:prSet presAssocID="{A41335B1-DFCE-4A80-96C7-FFCA7EB61D0E}" presName="comp" presStyleCnt="0"/>
      <dgm:spPr/>
    </dgm:pt>
    <dgm:pt modelId="{C191CAB2-55AB-4ED2-9662-CAE94B89E853}" type="pres">
      <dgm:prSet presAssocID="{A41335B1-DFCE-4A80-96C7-FFCA7EB61D0E}" presName="box" presStyleLbl="node1" presStyleIdx="3" presStyleCnt="6"/>
      <dgm:spPr/>
      <dgm:t>
        <a:bodyPr/>
        <a:lstStyle/>
        <a:p>
          <a:endParaRPr lang="cs-CZ"/>
        </a:p>
      </dgm:t>
    </dgm:pt>
    <dgm:pt modelId="{D4C91849-DA56-4514-AF48-140FF8B148FE}" type="pres">
      <dgm:prSet presAssocID="{A41335B1-DFCE-4A80-96C7-FFCA7EB61D0E}" presName="img" presStyleLbl="fgImgPlace1" presStyleIdx="3" presStyleCnt="6"/>
      <dgm:spPr/>
    </dgm:pt>
    <dgm:pt modelId="{6FF00DA8-0AAB-404E-ABD6-BDE55FBCA065}" type="pres">
      <dgm:prSet presAssocID="{A41335B1-DFCE-4A80-96C7-FFCA7EB61D0E}" presName="text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5A68FC-703D-4F53-BEF1-F3CD5B5252B7}" type="pres">
      <dgm:prSet presAssocID="{004AB966-3BAD-4F3B-BD04-E9B8E699802C}" presName="spacer" presStyleCnt="0"/>
      <dgm:spPr/>
    </dgm:pt>
    <dgm:pt modelId="{194376FB-04D9-40CC-B3F2-2612D92BD098}" type="pres">
      <dgm:prSet presAssocID="{95A71264-80F2-4D11-A088-4410E05FE9A8}" presName="comp" presStyleCnt="0"/>
      <dgm:spPr/>
    </dgm:pt>
    <dgm:pt modelId="{C4E52094-E980-41C2-8B4B-EF7A11523F8F}" type="pres">
      <dgm:prSet presAssocID="{95A71264-80F2-4D11-A088-4410E05FE9A8}" presName="box" presStyleLbl="node1" presStyleIdx="4" presStyleCnt="6"/>
      <dgm:spPr/>
      <dgm:t>
        <a:bodyPr/>
        <a:lstStyle/>
        <a:p>
          <a:endParaRPr lang="cs-CZ"/>
        </a:p>
      </dgm:t>
    </dgm:pt>
    <dgm:pt modelId="{65FB40D0-EB6A-4037-B2C4-383300166BED}" type="pres">
      <dgm:prSet presAssocID="{95A71264-80F2-4D11-A088-4410E05FE9A8}" presName="img" presStyleLbl="fgImgPlace1" presStyleIdx="4" presStyleCnt="6"/>
      <dgm:spPr/>
    </dgm:pt>
    <dgm:pt modelId="{28E848DE-012C-47BF-9171-C58991F10F21}" type="pres">
      <dgm:prSet presAssocID="{95A71264-80F2-4D11-A088-4410E05FE9A8}" presName="text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7665CC-CB19-4781-A027-CC8A4647E2D1}" type="pres">
      <dgm:prSet presAssocID="{5DA5ED12-193E-4A0A-921E-586198B2A0F0}" presName="spacer" presStyleCnt="0"/>
      <dgm:spPr/>
    </dgm:pt>
    <dgm:pt modelId="{D341995B-8CE4-441B-BFE7-F3D1C9B3C943}" type="pres">
      <dgm:prSet presAssocID="{BB1BC5F1-E1AD-4BE8-927B-D9C2D75A58A3}" presName="comp" presStyleCnt="0"/>
      <dgm:spPr/>
    </dgm:pt>
    <dgm:pt modelId="{41439177-18A3-441D-89FC-14C7E6C3B480}" type="pres">
      <dgm:prSet presAssocID="{BB1BC5F1-E1AD-4BE8-927B-D9C2D75A58A3}" presName="box" presStyleLbl="node1" presStyleIdx="5" presStyleCnt="6"/>
      <dgm:spPr/>
      <dgm:t>
        <a:bodyPr/>
        <a:lstStyle/>
        <a:p>
          <a:endParaRPr lang="cs-CZ"/>
        </a:p>
      </dgm:t>
    </dgm:pt>
    <dgm:pt modelId="{B6F3DE25-4717-441C-B549-8D167B71F55E}" type="pres">
      <dgm:prSet presAssocID="{BB1BC5F1-E1AD-4BE8-927B-D9C2D75A58A3}" presName="img" presStyleLbl="fgImgPlace1" presStyleIdx="5" presStyleCnt="6"/>
      <dgm:spPr/>
    </dgm:pt>
    <dgm:pt modelId="{E251AB5D-A13F-4F7D-A1D2-6FD202528883}" type="pres">
      <dgm:prSet presAssocID="{BB1BC5F1-E1AD-4BE8-927B-D9C2D75A58A3}" presName="text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03D1EA-871B-4A6B-B697-B200C63D2DF1}" type="presOf" srcId="{EA9DD8AA-F3F0-4E5D-BE30-A9829EC586C3}" destId="{BA299381-18BB-4F4F-9786-D216522BA810}" srcOrd="1" destOrd="0" presId="urn:microsoft.com/office/officeart/2005/8/layout/vList4"/>
    <dgm:cxn modelId="{9628BBCE-C555-454D-B5B2-79177503A615}" type="presOf" srcId="{0F5DE13C-D3BB-4841-BCCD-4D85AE362BFF}" destId="{2896DB96-9AFC-4081-B286-4B0206A3B1F8}" srcOrd="1" destOrd="0" presId="urn:microsoft.com/office/officeart/2005/8/layout/vList4"/>
    <dgm:cxn modelId="{00453811-2000-41FA-B310-4A703C5DD77A}" srcId="{08A3123D-B82C-43B8-A777-06726BDB8A98}" destId="{70E64486-B5BF-4308-8F65-EEB014172674}" srcOrd="2" destOrd="0" parTransId="{8F6B94B9-955B-47D4-88B8-1B749EF595A5}" sibTransId="{8AF0BD61-8C27-48BE-8295-3459FA5BE1BD}"/>
    <dgm:cxn modelId="{ECEBDA39-4FDB-48E8-A3C1-5E4BDA5F3B64}" type="presOf" srcId="{BB1BC5F1-E1AD-4BE8-927B-D9C2D75A58A3}" destId="{41439177-18A3-441D-89FC-14C7E6C3B480}" srcOrd="0" destOrd="0" presId="urn:microsoft.com/office/officeart/2005/8/layout/vList4"/>
    <dgm:cxn modelId="{125195E1-EABD-4A8C-AE33-3E1BAC099734}" type="presOf" srcId="{95A71264-80F2-4D11-A088-4410E05FE9A8}" destId="{28E848DE-012C-47BF-9171-C58991F10F21}" srcOrd="1" destOrd="0" presId="urn:microsoft.com/office/officeart/2005/8/layout/vList4"/>
    <dgm:cxn modelId="{C9226D94-088D-4E5D-B57D-00DAD2F0A587}" type="presOf" srcId="{08A3123D-B82C-43B8-A777-06726BDB8A98}" destId="{C01A6F23-515A-438F-9175-B15309457F1F}" srcOrd="0" destOrd="0" presId="urn:microsoft.com/office/officeart/2005/8/layout/vList4"/>
    <dgm:cxn modelId="{CC473E30-C9F3-4B05-A2A8-A75FB98F7DEF}" type="presOf" srcId="{A41335B1-DFCE-4A80-96C7-FFCA7EB61D0E}" destId="{6FF00DA8-0AAB-404E-ABD6-BDE55FBCA065}" srcOrd="1" destOrd="0" presId="urn:microsoft.com/office/officeart/2005/8/layout/vList4"/>
    <dgm:cxn modelId="{1CC854FD-5EE2-44F6-8807-9AD8834524B8}" type="presOf" srcId="{95A71264-80F2-4D11-A088-4410E05FE9A8}" destId="{C4E52094-E980-41C2-8B4B-EF7A11523F8F}" srcOrd="0" destOrd="0" presId="urn:microsoft.com/office/officeart/2005/8/layout/vList4"/>
    <dgm:cxn modelId="{8D2EA9D2-03BD-4ECC-B353-6BB6C3D713FC}" type="presOf" srcId="{A41335B1-DFCE-4A80-96C7-FFCA7EB61D0E}" destId="{C191CAB2-55AB-4ED2-9662-CAE94B89E853}" srcOrd="0" destOrd="0" presId="urn:microsoft.com/office/officeart/2005/8/layout/vList4"/>
    <dgm:cxn modelId="{13EF0CA0-2B5A-44E5-94BA-F42B3D32DA95}" srcId="{08A3123D-B82C-43B8-A777-06726BDB8A98}" destId="{0F5DE13C-D3BB-4841-BCCD-4D85AE362BFF}" srcOrd="1" destOrd="0" parTransId="{AC050055-4D05-43CC-B538-AB142962F374}" sibTransId="{D512557D-8946-4F2B-8934-29BC5921AA94}"/>
    <dgm:cxn modelId="{2A6C74EE-EE77-4F86-8A64-AA5854138FBC}" srcId="{08A3123D-B82C-43B8-A777-06726BDB8A98}" destId="{BB1BC5F1-E1AD-4BE8-927B-D9C2D75A58A3}" srcOrd="5" destOrd="0" parTransId="{72DB3784-E745-44C8-9A06-257A09B8561C}" sibTransId="{233C6694-6ADF-4327-9AC5-F747EC3D8765}"/>
    <dgm:cxn modelId="{A9F4B08A-28EA-45FA-82B7-C6A5354B2EB0}" type="presOf" srcId="{70E64486-B5BF-4308-8F65-EEB014172674}" destId="{BF903501-61F7-4F1C-8582-1E6308696A29}" srcOrd="0" destOrd="0" presId="urn:microsoft.com/office/officeart/2005/8/layout/vList4"/>
    <dgm:cxn modelId="{A7E78BC2-5710-4CF2-9443-2B7D83099D6C}" type="presOf" srcId="{0F5DE13C-D3BB-4841-BCCD-4D85AE362BFF}" destId="{865EC3EE-AD7B-40AB-B10E-80F9E4781CFA}" srcOrd="0" destOrd="0" presId="urn:microsoft.com/office/officeart/2005/8/layout/vList4"/>
    <dgm:cxn modelId="{44D8182B-965E-453C-8849-73739504FBF9}" type="presOf" srcId="{BB1BC5F1-E1AD-4BE8-927B-D9C2D75A58A3}" destId="{E251AB5D-A13F-4F7D-A1D2-6FD202528883}" srcOrd="1" destOrd="0" presId="urn:microsoft.com/office/officeart/2005/8/layout/vList4"/>
    <dgm:cxn modelId="{C1EE3E5D-EF2A-4CC2-A9C5-4F7B24236C03}" srcId="{08A3123D-B82C-43B8-A777-06726BDB8A98}" destId="{95A71264-80F2-4D11-A088-4410E05FE9A8}" srcOrd="4" destOrd="0" parTransId="{41F5F92D-373D-43FB-81E8-103AA3CD64D7}" sibTransId="{5DA5ED12-193E-4A0A-921E-586198B2A0F0}"/>
    <dgm:cxn modelId="{45FAC7C6-BC45-4ABD-B77B-D7F252B75494}" srcId="{08A3123D-B82C-43B8-A777-06726BDB8A98}" destId="{A41335B1-DFCE-4A80-96C7-FFCA7EB61D0E}" srcOrd="3" destOrd="0" parTransId="{F91AEB78-DABD-4D50-8C47-DEEB9AB23E55}" sibTransId="{004AB966-3BAD-4F3B-BD04-E9B8E699802C}"/>
    <dgm:cxn modelId="{BB537CB0-2062-4127-9B29-E1E9CD0354B9}" type="presOf" srcId="{70E64486-B5BF-4308-8F65-EEB014172674}" destId="{687E85D9-ABFF-417C-96F6-01E92DA4417F}" srcOrd="1" destOrd="0" presId="urn:microsoft.com/office/officeart/2005/8/layout/vList4"/>
    <dgm:cxn modelId="{8288D852-785B-427C-81FC-587C7673AC38}" srcId="{08A3123D-B82C-43B8-A777-06726BDB8A98}" destId="{EA9DD8AA-F3F0-4E5D-BE30-A9829EC586C3}" srcOrd="0" destOrd="0" parTransId="{F1A3F550-1829-41E5-9440-91A02C987454}" sibTransId="{3662F1EE-C833-4DF8-BF09-3BDE9F2AA7B0}"/>
    <dgm:cxn modelId="{DEC103DA-0580-459B-86D1-8605D143575F}" type="presOf" srcId="{EA9DD8AA-F3F0-4E5D-BE30-A9829EC586C3}" destId="{C153F68F-E7DA-44F1-86C1-7346040F82AA}" srcOrd="0" destOrd="0" presId="urn:microsoft.com/office/officeart/2005/8/layout/vList4"/>
    <dgm:cxn modelId="{C161F9F8-ED46-49AA-BFF3-3376AF19459F}" type="presParOf" srcId="{C01A6F23-515A-438F-9175-B15309457F1F}" destId="{EB092D93-8661-4C73-A287-4E224773C129}" srcOrd="0" destOrd="0" presId="urn:microsoft.com/office/officeart/2005/8/layout/vList4"/>
    <dgm:cxn modelId="{90A7AF09-7ED0-40CB-9587-CCBD76F3DC74}" type="presParOf" srcId="{EB092D93-8661-4C73-A287-4E224773C129}" destId="{C153F68F-E7DA-44F1-86C1-7346040F82AA}" srcOrd="0" destOrd="0" presId="urn:microsoft.com/office/officeart/2005/8/layout/vList4"/>
    <dgm:cxn modelId="{0FA39305-7044-423C-9DF1-E03318B6C0A7}" type="presParOf" srcId="{EB092D93-8661-4C73-A287-4E224773C129}" destId="{6FBEE719-2155-4726-85EF-2A9BA6ED3DB1}" srcOrd="1" destOrd="0" presId="urn:microsoft.com/office/officeart/2005/8/layout/vList4"/>
    <dgm:cxn modelId="{34E724F5-09DE-43DC-9EC6-496EF6436AEC}" type="presParOf" srcId="{EB092D93-8661-4C73-A287-4E224773C129}" destId="{BA299381-18BB-4F4F-9786-D216522BA810}" srcOrd="2" destOrd="0" presId="urn:microsoft.com/office/officeart/2005/8/layout/vList4"/>
    <dgm:cxn modelId="{244D1E18-6612-428C-A8F0-504307AB6533}" type="presParOf" srcId="{C01A6F23-515A-438F-9175-B15309457F1F}" destId="{9779833D-1CD0-4A62-9BFE-E26BAA817BBB}" srcOrd="1" destOrd="0" presId="urn:microsoft.com/office/officeart/2005/8/layout/vList4"/>
    <dgm:cxn modelId="{BDEF433C-B82D-4129-BB24-0EE3A7F18D0C}" type="presParOf" srcId="{C01A6F23-515A-438F-9175-B15309457F1F}" destId="{72EB2B98-7989-4189-9DE3-03A97F933B41}" srcOrd="2" destOrd="0" presId="urn:microsoft.com/office/officeart/2005/8/layout/vList4"/>
    <dgm:cxn modelId="{4A139721-5D27-4BEE-B50D-77C26FD2540F}" type="presParOf" srcId="{72EB2B98-7989-4189-9DE3-03A97F933B41}" destId="{865EC3EE-AD7B-40AB-B10E-80F9E4781CFA}" srcOrd="0" destOrd="0" presId="urn:microsoft.com/office/officeart/2005/8/layout/vList4"/>
    <dgm:cxn modelId="{F72F6452-00F1-43D5-8C7F-A3596979568E}" type="presParOf" srcId="{72EB2B98-7989-4189-9DE3-03A97F933B41}" destId="{F65741C2-6FA7-4EC2-AE38-CFB662ABC698}" srcOrd="1" destOrd="0" presId="urn:microsoft.com/office/officeart/2005/8/layout/vList4"/>
    <dgm:cxn modelId="{F247D392-F5B0-4AA2-82C6-2853DB2985A9}" type="presParOf" srcId="{72EB2B98-7989-4189-9DE3-03A97F933B41}" destId="{2896DB96-9AFC-4081-B286-4B0206A3B1F8}" srcOrd="2" destOrd="0" presId="urn:microsoft.com/office/officeart/2005/8/layout/vList4"/>
    <dgm:cxn modelId="{A1FD85E8-4F82-48CB-BA6A-FF3450A4A4C4}" type="presParOf" srcId="{C01A6F23-515A-438F-9175-B15309457F1F}" destId="{9336E8D0-84F9-4430-9A2B-41A2AF8D9CD2}" srcOrd="3" destOrd="0" presId="urn:microsoft.com/office/officeart/2005/8/layout/vList4"/>
    <dgm:cxn modelId="{4352740F-D0EB-4109-9A45-E9E8F990FE23}" type="presParOf" srcId="{C01A6F23-515A-438F-9175-B15309457F1F}" destId="{81BFC6A0-5A19-49D1-BCDD-1F36B42E1DE8}" srcOrd="4" destOrd="0" presId="urn:microsoft.com/office/officeart/2005/8/layout/vList4"/>
    <dgm:cxn modelId="{69E181F6-F366-4F4B-ACC9-A99A5737A515}" type="presParOf" srcId="{81BFC6A0-5A19-49D1-BCDD-1F36B42E1DE8}" destId="{BF903501-61F7-4F1C-8582-1E6308696A29}" srcOrd="0" destOrd="0" presId="urn:microsoft.com/office/officeart/2005/8/layout/vList4"/>
    <dgm:cxn modelId="{19D5BBA5-3234-4764-A949-A3854A638F2E}" type="presParOf" srcId="{81BFC6A0-5A19-49D1-BCDD-1F36B42E1DE8}" destId="{B562DE60-CBBA-43DB-9809-CD5417A0D836}" srcOrd="1" destOrd="0" presId="urn:microsoft.com/office/officeart/2005/8/layout/vList4"/>
    <dgm:cxn modelId="{FDE56764-9A66-4F9E-880C-68F976FD0E71}" type="presParOf" srcId="{81BFC6A0-5A19-49D1-BCDD-1F36B42E1DE8}" destId="{687E85D9-ABFF-417C-96F6-01E92DA4417F}" srcOrd="2" destOrd="0" presId="urn:microsoft.com/office/officeart/2005/8/layout/vList4"/>
    <dgm:cxn modelId="{042BAF86-3A51-4893-A466-6EEB69BF8753}" type="presParOf" srcId="{C01A6F23-515A-438F-9175-B15309457F1F}" destId="{1EA18856-EBF5-491B-A941-C28958FB45C5}" srcOrd="5" destOrd="0" presId="urn:microsoft.com/office/officeart/2005/8/layout/vList4"/>
    <dgm:cxn modelId="{322B288F-4E55-44E5-AB7E-5525386115B0}" type="presParOf" srcId="{C01A6F23-515A-438F-9175-B15309457F1F}" destId="{61E25EFF-2419-4EA9-8971-9503CDB1953B}" srcOrd="6" destOrd="0" presId="urn:microsoft.com/office/officeart/2005/8/layout/vList4"/>
    <dgm:cxn modelId="{4D0FAC0D-7A23-41B8-BA14-F0C76C5DE634}" type="presParOf" srcId="{61E25EFF-2419-4EA9-8971-9503CDB1953B}" destId="{C191CAB2-55AB-4ED2-9662-CAE94B89E853}" srcOrd="0" destOrd="0" presId="urn:microsoft.com/office/officeart/2005/8/layout/vList4"/>
    <dgm:cxn modelId="{F7E10DC5-A3F6-4238-A987-9E02CF601E87}" type="presParOf" srcId="{61E25EFF-2419-4EA9-8971-9503CDB1953B}" destId="{D4C91849-DA56-4514-AF48-140FF8B148FE}" srcOrd="1" destOrd="0" presId="urn:microsoft.com/office/officeart/2005/8/layout/vList4"/>
    <dgm:cxn modelId="{EC94C1C8-5DE7-4C4A-A3BE-690470BC32A0}" type="presParOf" srcId="{61E25EFF-2419-4EA9-8971-9503CDB1953B}" destId="{6FF00DA8-0AAB-404E-ABD6-BDE55FBCA065}" srcOrd="2" destOrd="0" presId="urn:microsoft.com/office/officeart/2005/8/layout/vList4"/>
    <dgm:cxn modelId="{539E3326-E5F7-4C12-8BC8-F3475930C573}" type="presParOf" srcId="{C01A6F23-515A-438F-9175-B15309457F1F}" destId="{B65A68FC-703D-4F53-BEF1-F3CD5B5252B7}" srcOrd="7" destOrd="0" presId="urn:microsoft.com/office/officeart/2005/8/layout/vList4"/>
    <dgm:cxn modelId="{7254BB0E-ADE1-4A52-8EC4-EF0C4E106CFD}" type="presParOf" srcId="{C01A6F23-515A-438F-9175-B15309457F1F}" destId="{194376FB-04D9-40CC-B3F2-2612D92BD098}" srcOrd="8" destOrd="0" presId="urn:microsoft.com/office/officeart/2005/8/layout/vList4"/>
    <dgm:cxn modelId="{F675EE53-3E8E-423F-8504-742C78ED2A3E}" type="presParOf" srcId="{194376FB-04D9-40CC-B3F2-2612D92BD098}" destId="{C4E52094-E980-41C2-8B4B-EF7A11523F8F}" srcOrd="0" destOrd="0" presId="urn:microsoft.com/office/officeart/2005/8/layout/vList4"/>
    <dgm:cxn modelId="{15B450B3-53A7-43D7-922C-000AC1B803D9}" type="presParOf" srcId="{194376FB-04D9-40CC-B3F2-2612D92BD098}" destId="{65FB40D0-EB6A-4037-B2C4-383300166BED}" srcOrd="1" destOrd="0" presId="urn:microsoft.com/office/officeart/2005/8/layout/vList4"/>
    <dgm:cxn modelId="{8B6E0169-7F1A-4003-8860-95FEDD914693}" type="presParOf" srcId="{194376FB-04D9-40CC-B3F2-2612D92BD098}" destId="{28E848DE-012C-47BF-9171-C58991F10F21}" srcOrd="2" destOrd="0" presId="urn:microsoft.com/office/officeart/2005/8/layout/vList4"/>
    <dgm:cxn modelId="{90774DC1-BD7E-4C4C-9BC3-1E0349EB4372}" type="presParOf" srcId="{C01A6F23-515A-438F-9175-B15309457F1F}" destId="{DA7665CC-CB19-4781-A027-CC8A4647E2D1}" srcOrd="9" destOrd="0" presId="urn:microsoft.com/office/officeart/2005/8/layout/vList4"/>
    <dgm:cxn modelId="{2C2B31D2-EBEE-49D7-8CF0-AE72DC048E1D}" type="presParOf" srcId="{C01A6F23-515A-438F-9175-B15309457F1F}" destId="{D341995B-8CE4-441B-BFE7-F3D1C9B3C943}" srcOrd="10" destOrd="0" presId="urn:microsoft.com/office/officeart/2005/8/layout/vList4"/>
    <dgm:cxn modelId="{FF4A3232-14DC-4099-8FE4-2C8D5D3AF59C}" type="presParOf" srcId="{D341995B-8CE4-441B-BFE7-F3D1C9B3C943}" destId="{41439177-18A3-441D-89FC-14C7E6C3B480}" srcOrd="0" destOrd="0" presId="urn:microsoft.com/office/officeart/2005/8/layout/vList4"/>
    <dgm:cxn modelId="{A4AA2015-ED9D-4B79-AC58-645D52D37E60}" type="presParOf" srcId="{D341995B-8CE4-441B-BFE7-F3D1C9B3C943}" destId="{B6F3DE25-4717-441C-B549-8D167B71F55E}" srcOrd="1" destOrd="0" presId="urn:microsoft.com/office/officeart/2005/8/layout/vList4"/>
    <dgm:cxn modelId="{8D5D4751-C196-4D60-9ABE-C0435AD12503}" type="presParOf" srcId="{D341995B-8CE4-441B-BFE7-F3D1C9B3C943}" destId="{E251AB5D-A13F-4F7D-A1D2-6FD202528883}" srcOrd="2" destOrd="0" presId="urn:microsoft.com/office/officeart/2005/8/layout/vList4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C2921C2-0784-44E3-AA12-C12E96A72776}" type="doc">
      <dgm:prSet loTypeId="urn:microsoft.com/office/officeart/2005/8/layout/hProcess9" loCatId="process" qsTypeId="urn:microsoft.com/office/officeart/2005/8/quickstyle/simple1" qsCatId="simple" csTypeId="urn:microsoft.com/office/officeart/2005/8/colors/accent6_2" csCatId="accent6" phldr="1"/>
      <dgm:spPr/>
    </dgm:pt>
    <dgm:pt modelId="{B44ED3F2-81A1-44FD-B8CC-8361F5C15155}">
      <dgm:prSet phldrT="[Text]"/>
      <dgm:spPr/>
      <dgm:t>
        <a:bodyPr/>
        <a:lstStyle/>
        <a:p>
          <a:r>
            <a:rPr lang="cs-CZ" b="1" dirty="0" smtClean="0"/>
            <a:t>Vajíčko</a:t>
          </a:r>
          <a:endParaRPr lang="cs-CZ" b="1" dirty="0"/>
        </a:p>
      </dgm:t>
    </dgm:pt>
    <dgm:pt modelId="{712CED2B-50C2-44DF-BE3F-A841FEC7BA1A}" type="parTrans" cxnId="{984FE629-DD2D-43B8-9BDA-E211DE65B4C3}">
      <dgm:prSet/>
      <dgm:spPr/>
      <dgm:t>
        <a:bodyPr/>
        <a:lstStyle/>
        <a:p>
          <a:endParaRPr lang="cs-CZ"/>
        </a:p>
      </dgm:t>
    </dgm:pt>
    <dgm:pt modelId="{0909BE3A-87FF-4ADE-9047-50692B970248}" type="sibTrans" cxnId="{984FE629-DD2D-43B8-9BDA-E211DE65B4C3}">
      <dgm:prSet/>
      <dgm:spPr/>
      <dgm:t>
        <a:bodyPr/>
        <a:lstStyle/>
        <a:p>
          <a:endParaRPr lang="cs-CZ"/>
        </a:p>
      </dgm:t>
    </dgm:pt>
    <dgm:pt modelId="{116CFD28-21FA-4F26-A7CB-8913957B5078}">
      <dgm:prSet phldrT="[Text]"/>
      <dgm:spPr/>
      <dgm:t>
        <a:bodyPr/>
        <a:lstStyle/>
        <a:p>
          <a:r>
            <a:rPr lang="cs-CZ" b="1" dirty="0" smtClean="0"/>
            <a:t>Pulec</a:t>
          </a:r>
          <a:endParaRPr lang="cs-CZ" b="1" dirty="0"/>
        </a:p>
      </dgm:t>
    </dgm:pt>
    <dgm:pt modelId="{DF8A05E4-BE56-49A5-B20F-614DB178CBE2}" type="parTrans" cxnId="{C59E8E59-7D45-4561-8902-FFDDD74154D1}">
      <dgm:prSet/>
      <dgm:spPr/>
      <dgm:t>
        <a:bodyPr/>
        <a:lstStyle/>
        <a:p>
          <a:endParaRPr lang="cs-CZ"/>
        </a:p>
      </dgm:t>
    </dgm:pt>
    <dgm:pt modelId="{A437FFEA-DA30-489A-8B3D-2E7C04B83948}" type="sibTrans" cxnId="{C59E8E59-7D45-4561-8902-FFDDD74154D1}">
      <dgm:prSet/>
      <dgm:spPr/>
      <dgm:t>
        <a:bodyPr/>
        <a:lstStyle/>
        <a:p>
          <a:endParaRPr lang="cs-CZ"/>
        </a:p>
      </dgm:t>
    </dgm:pt>
    <dgm:pt modelId="{8D4DF956-E60E-44DB-AC3D-E4D7B08D9DC0}">
      <dgm:prSet phldrT="[Text]"/>
      <dgm:spPr/>
      <dgm:t>
        <a:bodyPr/>
        <a:lstStyle/>
        <a:p>
          <a:r>
            <a:rPr lang="cs-CZ" b="1" dirty="0" smtClean="0"/>
            <a:t>Dospělec</a:t>
          </a:r>
          <a:endParaRPr lang="cs-CZ" b="1" dirty="0"/>
        </a:p>
      </dgm:t>
    </dgm:pt>
    <dgm:pt modelId="{6C2E447B-FF1F-451A-B57B-992642045A04}" type="parTrans" cxnId="{FDCC7852-1AC8-48F4-ACBB-1BA95209003C}">
      <dgm:prSet/>
      <dgm:spPr/>
      <dgm:t>
        <a:bodyPr/>
        <a:lstStyle/>
        <a:p>
          <a:endParaRPr lang="cs-CZ"/>
        </a:p>
      </dgm:t>
    </dgm:pt>
    <dgm:pt modelId="{8BF6C8BA-651E-4E79-841E-535DD9023801}" type="sibTrans" cxnId="{FDCC7852-1AC8-48F4-ACBB-1BA95209003C}">
      <dgm:prSet/>
      <dgm:spPr/>
      <dgm:t>
        <a:bodyPr/>
        <a:lstStyle/>
        <a:p>
          <a:endParaRPr lang="cs-CZ"/>
        </a:p>
      </dgm:t>
    </dgm:pt>
    <dgm:pt modelId="{D44D0F17-190E-4BE0-A08F-86216146196B}" type="pres">
      <dgm:prSet presAssocID="{3C2921C2-0784-44E3-AA12-C12E96A72776}" presName="CompostProcess" presStyleCnt="0">
        <dgm:presLayoutVars>
          <dgm:dir/>
          <dgm:resizeHandles val="exact"/>
        </dgm:presLayoutVars>
      </dgm:prSet>
      <dgm:spPr/>
    </dgm:pt>
    <dgm:pt modelId="{C447317E-CC78-4F63-8FB6-812D3A4B892C}" type="pres">
      <dgm:prSet presAssocID="{3C2921C2-0784-44E3-AA12-C12E96A72776}" presName="arrow" presStyleLbl="bgShp" presStyleIdx="0" presStyleCnt="1"/>
      <dgm:spPr/>
    </dgm:pt>
    <dgm:pt modelId="{7DFA7BFA-CC93-4A51-A574-5FECF1DC9C5A}" type="pres">
      <dgm:prSet presAssocID="{3C2921C2-0784-44E3-AA12-C12E96A72776}" presName="linearProcess" presStyleCnt="0"/>
      <dgm:spPr/>
    </dgm:pt>
    <dgm:pt modelId="{BDC783D3-A4F2-43B6-AEFD-D3D81494DCC0}" type="pres">
      <dgm:prSet presAssocID="{B44ED3F2-81A1-44FD-B8CC-8361F5C15155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5CAD50-BB18-4BA4-B756-D22BE6599E56}" type="pres">
      <dgm:prSet presAssocID="{0909BE3A-87FF-4ADE-9047-50692B970248}" presName="sibTrans" presStyleCnt="0"/>
      <dgm:spPr/>
    </dgm:pt>
    <dgm:pt modelId="{0574F2A1-F8C8-4F0E-87B2-0F11DE406384}" type="pres">
      <dgm:prSet presAssocID="{116CFD28-21FA-4F26-A7CB-8913957B5078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8FFF12-0A75-4E1A-92A2-4B77D74B5433}" type="pres">
      <dgm:prSet presAssocID="{A437FFEA-DA30-489A-8B3D-2E7C04B83948}" presName="sibTrans" presStyleCnt="0"/>
      <dgm:spPr/>
    </dgm:pt>
    <dgm:pt modelId="{1E5787E4-CE47-4904-AAC0-E9C8409210D4}" type="pres">
      <dgm:prSet presAssocID="{8D4DF956-E60E-44DB-AC3D-E4D7B08D9DC0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CC7852-1AC8-48F4-ACBB-1BA95209003C}" srcId="{3C2921C2-0784-44E3-AA12-C12E96A72776}" destId="{8D4DF956-E60E-44DB-AC3D-E4D7B08D9DC0}" srcOrd="2" destOrd="0" parTransId="{6C2E447B-FF1F-451A-B57B-992642045A04}" sibTransId="{8BF6C8BA-651E-4E79-841E-535DD9023801}"/>
    <dgm:cxn modelId="{984FE629-DD2D-43B8-9BDA-E211DE65B4C3}" srcId="{3C2921C2-0784-44E3-AA12-C12E96A72776}" destId="{B44ED3F2-81A1-44FD-B8CC-8361F5C15155}" srcOrd="0" destOrd="0" parTransId="{712CED2B-50C2-44DF-BE3F-A841FEC7BA1A}" sibTransId="{0909BE3A-87FF-4ADE-9047-50692B970248}"/>
    <dgm:cxn modelId="{32FC5C14-87F6-4E38-811A-2CD64C6217D9}" type="presOf" srcId="{B44ED3F2-81A1-44FD-B8CC-8361F5C15155}" destId="{BDC783D3-A4F2-43B6-AEFD-D3D81494DCC0}" srcOrd="0" destOrd="0" presId="urn:microsoft.com/office/officeart/2005/8/layout/hProcess9"/>
    <dgm:cxn modelId="{C59E8E59-7D45-4561-8902-FFDDD74154D1}" srcId="{3C2921C2-0784-44E3-AA12-C12E96A72776}" destId="{116CFD28-21FA-4F26-A7CB-8913957B5078}" srcOrd="1" destOrd="0" parTransId="{DF8A05E4-BE56-49A5-B20F-614DB178CBE2}" sibTransId="{A437FFEA-DA30-489A-8B3D-2E7C04B83948}"/>
    <dgm:cxn modelId="{1103DD9A-4667-48D0-9BA7-50760C266C3F}" type="presOf" srcId="{116CFD28-21FA-4F26-A7CB-8913957B5078}" destId="{0574F2A1-F8C8-4F0E-87B2-0F11DE406384}" srcOrd="0" destOrd="0" presId="urn:microsoft.com/office/officeart/2005/8/layout/hProcess9"/>
    <dgm:cxn modelId="{91150E23-E1F6-4DE9-A6CB-FCC8962B0AE9}" type="presOf" srcId="{3C2921C2-0784-44E3-AA12-C12E96A72776}" destId="{D44D0F17-190E-4BE0-A08F-86216146196B}" srcOrd="0" destOrd="0" presId="urn:microsoft.com/office/officeart/2005/8/layout/hProcess9"/>
    <dgm:cxn modelId="{72B57138-B699-41FF-9327-3179E72FCC0A}" type="presOf" srcId="{8D4DF956-E60E-44DB-AC3D-E4D7B08D9DC0}" destId="{1E5787E4-CE47-4904-AAC0-E9C8409210D4}" srcOrd="0" destOrd="0" presId="urn:microsoft.com/office/officeart/2005/8/layout/hProcess9"/>
    <dgm:cxn modelId="{E2847D03-07A3-4C19-B1FE-1F725AD2B8C2}" type="presParOf" srcId="{D44D0F17-190E-4BE0-A08F-86216146196B}" destId="{C447317E-CC78-4F63-8FB6-812D3A4B892C}" srcOrd="0" destOrd="0" presId="urn:microsoft.com/office/officeart/2005/8/layout/hProcess9"/>
    <dgm:cxn modelId="{AC6398ED-663A-4BB8-B101-EE19ECC3DB0E}" type="presParOf" srcId="{D44D0F17-190E-4BE0-A08F-86216146196B}" destId="{7DFA7BFA-CC93-4A51-A574-5FECF1DC9C5A}" srcOrd="1" destOrd="0" presId="urn:microsoft.com/office/officeart/2005/8/layout/hProcess9"/>
    <dgm:cxn modelId="{B10DFB56-C011-4DCC-BB20-88FA2EEDE88F}" type="presParOf" srcId="{7DFA7BFA-CC93-4A51-A574-5FECF1DC9C5A}" destId="{BDC783D3-A4F2-43B6-AEFD-D3D81494DCC0}" srcOrd="0" destOrd="0" presId="urn:microsoft.com/office/officeart/2005/8/layout/hProcess9"/>
    <dgm:cxn modelId="{6C44623D-902F-497F-BDE0-91F2E2A7B43B}" type="presParOf" srcId="{7DFA7BFA-CC93-4A51-A574-5FECF1DC9C5A}" destId="{185CAD50-BB18-4BA4-B756-D22BE6599E56}" srcOrd="1" destOrd="0" presId="urn:microsoft.com/office/officeart/2005/8/layout/hProcess9"/>
    <dgm:cxn modelId="{159D1735-7671-44CB-89D9-7EA5993195A7}" type="presParOf" srcId="{7DFA7BFA-CC93-4A51-A574-5FECF1DC9C5A}" destId="{0574F2A1-F8C8-4F0E-87B2-0F11DE406384}" srcOrd="2" destOrd="0" presId="urn:microsoft.com/office/officeart/2005/8/layout/hProcess9"/>
    <dgm:cxn modelId="{C12DBFB2-5E13-46B0-A0F6-29BC39146499}" type="presParOf" srcId="{7DFA7BFA-CC93-4A51-A574-5FECF1DC9C5A}" destId="{848FFF12-0A75-4E1A-92A2-4B77D74B5433}" srcOrd="3" destOrd="0" presId="urn:microsoft.com/office/officeart/2005/8/layout/hProcess9"/>
    <dgm:cxn modelId="{DE321761-7E85-4979-AEA3-8073B3089E98}" type="presParOf" srcId="{7DFA7BFA-CC93-4A51-A574-5FECF1DC9C5A}" destId="{1E5787E4-CE47-4904-AAC0-E9C8409210D4}" srcOrd="4" destOrd="0" presId="urn:microsoft.com/office/officeart/2005/8/layout/hProcess9"/>
  </dgm:cxnLst>
  <dgm:bg/>
  <dgm:whole/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DCAB68C-C6B6-43D5-B530-03FFA8B8ED9B}" type="doc">
      <dgm:prSet loTypeId="urn:microsoft.com/office/officeart/2005/8/layout/process1" loCatId="process" qsTypeId="urn:microsoft.com/office/officeart/2005/8/quickstyle/simple1" qsCatId="simple" csTypeId="urn:microsoft.com/office/officeart/2005/8/colors/accent6_1" csCatId="accent6" phldr="1"/>
      <dgm:spPr/>
    </dgm:pt>
    <dgm:pt modelId="{A02BE637-9D87-4607-BBAB-EF88AFDEF74C}">
      <dgm:prSet phldrT="[Text]"/>
      <dgm:spPr/>
      <dgm:t>
        <a:bodyPr/>
        <a:lstStyle/>
        <a:p>
          <a:endParaRPr lang="cs-CZ" dirty="0"/>
        </a:p>
      </dgm:t>
    </dgm:pt>
    <dgm:pt modelId="{E4E171C6-E3C7-48D0-91F6-03125C67EF53}" type="parTrans" cxnId="{19CAE5B0-2F35-492F-A3F5-66FE7804A9D7}">
      <dgm:prSet/>
      <dgm:spPr/>
      <dgm:t>
        <a:bodyPr/>
        <a:lstStyle/>
        <a:p>
          <a:endParaRPr lang="cs-CZ"/>
        </a:p>
      </dgm:t>
    </dgm:pt>
    <dgm:pt modelId="{B9212364-78D3-41E9-AA93-CB05F96388E6}" type="sibTrans" cxnId="{19CAE5B0-2F35-492F-A3F5-66FE7804A9D7}">
      <dgm:prSet/>
      <dgm:spPr/>
      <dgm:t>
        <a:bodyPr/>
        <a:lstStyle/>
        <a:p>
          <a:endParaRPr lang="cs-CZ"/>
        </a:p>
      </dgm:t>
    </dgm:pt>
    <dgm:pt modelId="{BCF72F7F-168A-4EEF-91EE-EAE53DCF6192}">
      <dgm:prSet phldrT="[Text]"/>
      <dgm:spPr/>
      <dgm:t>
        <a:bodyPr/>
        <a:lstStyle/>
        <a:p>
          <a:endParaRPr lang="cs-CZ" dirty="0"/>
        </a:p>
      </dgm:t>
    </dgm:pt>
    <dgm:pt modelId="{AA1FA6D3-C085-461D-A8B8-17802BCBCC15}" type="parTrans" cxnId="{F2FD146F-7E4A-4BAF-983A-A30560AF801B}">
      <dgm:prSet/>
      <dgm:spPr/>
      <dgm:t>
        <a:bodyPr/>
        <a:lstStyle/>
        <a:p>
          <a:endParaRPr lang="cs-CZ"/>
        </a:p>
      </dgm:t>
    </dgm:pt>
    <dgm:pt modelId="{02AA709D-E093-4382-9E85-C5701855B64D}" type="sibTrans" cxnId="{F2FD146F-7E4A-4BAF-983A-A30560AF801B}">
      <dgm:prSet/>
      <dgm:spPr/>
      <dgm:t>
        <a:bodyPr/>
        <a:lstStyle/>
        <a:p>
          <a:endParaRPr lang="cs-CZ"/>
        </a:p>
      </dgm:t>
    </dgm:pt>
    <dgm:pt modelId="{315D9E03-A2A8-4E02-8266-07B3BD2FF111}">
      <dgm:prSet phldrT="[Text]"/>
      <dgm:spPr/>
      <dgm:t>
        <a:bodyPr/>
        <a:lstStyle/>
        <a:p>
          <a:endParaRPr lang="cs-CZ" dirty="0"/>
        </a:p>
      </dgm:t>
    </dgm:pt>
    <dgm:pt modelId="{4BC7FF16-BE43-469C-82AF-8FE79A94B409}" type="parTrans" cxnId="{6DE7D39E-5F1C-42F8-9305-B279C0AFF9B6}">
      <dgm:prSet/>
      <dgm:spPr/>
      <dgm:t>
        <a:bodyPr/>
        <a:lstStyle/>
        <a:p>
          <a:endParaRPr lang="cs-CZ"/>
        </a:p>
      </dgm:t>
    </dgm:pt>
    <dgm:pt modelId="{D80E36DB-43F0-428E-BF12-69FFA8CC896F}" type="sibTrans" cxnId="{6DE7D39E-5F1C-42F8-9305-B279C0AFF9B6}">
      <dgm:prSet/>
      <dgm:spPr/>
      <dgm:t>
        <a:bodyPr/>
        <a:lstStyle/>
        <a:p>
          <a:endParaRPr lang="cs-CZ"/>
        </a:p>
      </dgm:t>
    </dgm:pt>
    <dgm:pt modelId="{48672D31-DE66-4445-97A3-F65115E92ABD}" type="pres">
      <dgm:prSet presAssocID="{2DCAB68C-C6B6-43D5-B530-03FFA8B8ED9B}" presName="Name0" presStyleCnt="0">
        <dgm:presLayoutVars>
          <dgm:dir/>
          <dgm:resizeHandles val="exact"/>
        </dgm:presLayoutVars>
      </dgm:prSet>
      <dgm:spPr/>
    </dgm:pt>
    <dgm:pt modelId="{B4502653-0382-4B23-9469-6E194ADA8A15}" type="pres">
      <dgm:prSet presAssocID="{A02BE637-9D87-4607-BBAB-EF88AFDEF74C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973279-0C4F-46E3-AF69-E4E1DDF3EE6D}" type="pres">
      <dgm:prSet presAssocID="{B9212364-78D3-41E9-AA93-CB05F96388E6}" presName="sibTrans" presStyleLbl="sibTrans2D1" presStyleIdx="0" presStyleCnt="2"/>
      <dgm:spPr/>
      <dgm:t>
        <a:bodyPr/>
        <a:lstStyle/>
        <a:p>
          <a:endParaRPr lang="cs-CZ"/>
        </a:p>
      </dgm:t>
    </dgm:pt>
    <dgm:pt modelId="{0D3B0F07-9924-48F2-AFD3-EB7B2165819E}" type="pres">
      <dgm:prSet presAssocID="{B9212364-78D3-41E9-AA93-CB05F96388E6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65601C06-4986-4399-8E84-4562DC327A3B}" type="pres">
      <dgm:prSet presAssocID="{BCF72F7F-168A-4EEF-91EE-EAE53DCF6192}" presName="node" presStyleLbl="node1" presStyleIdx="1" presStyleCnt="3" custLinFactNeighborX="60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AEFF42-AD8B-499F-90EF-757C2406ABD7}" type="pres">
      <dgm:prSet presAssocID="{02AA709D-E093-4382-9E85-C5701855B64D}" presName="sibTrans" presStyleLbl="sibTrans2D1" presStyleIdx="1" presStyleCnt="2"/>
      <dgm:spPr/>
      <dgm:t>
        <a:bodyPr/>
        <a:lstStyle/>
        <a:p>
          <a:endParaRPr lang="cs-CZ"/>
        </a:p>
      </dgm:t>
    </dgm:pt>
    <dgm:pt modelId="{A40E0AA6-132A-4012-82E5-8D9E857B1F37}" type="pres">
      <dgm:prSet presAssocID="{02AA709D-E093-4382-9E85-C5701855B64D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F274A6B9-CC46-4241-BD28-4FD217594BBD}" type="pres">
      <dgm:prSet presAssocID="{315D9E03-A2A8-4E02-8266-07B3BD2FF111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35EA09-B958-448A-A8E8-8CF3F0155547}" type="presOf" srcId="{BCF72F7F-168A-4EEF-91EE-EAE53DCF6192}" destId="{65601C06-4986-4399-8E84-4562DC327A3B}" srcOrd="0" destOrd="0" presId="urn:microsoft.com/office/officeart/2005/8/layout/process1"/>
    <dgm:cxn modelId="{17408DE2-7720-435E-8211-F9F8FF59E934}" type="presOf" srcId="{A02BE637-9D87-4607-BBAB-EF88AFDEF74C}" destId="{B4502653-0382-4B23-9469-6E194ADA8A15}" srcOrd="0" destOrd="0" presId="urn:microsoft.com/office/officeart/2005/8/layout/process1"/>
    <dgm:cxn modelId="{A0F6AB88-6786-4EAC-8DAA-71AF1D73CBC9}" type="presOf" srcId="{B9212364-78D3-41E9-AA93-CB05F96388E6}" destId="{0F973279-0C4F-46E3-AF69-E4E1DDF3EE6D}" srcOrd="0" destOrd="0" presId="urn:microsoft.com/office/officeart/2005/8/layout/process1"/>
    <dgm:cxn modelId="{6F37CEC6-C240-4ABB-A615-87B1E9D95EDB}" type="presOf" srcId="{02AA709D-E093-4382-9E85-C5701855B64D}" destId="{BBAEFF42-AD8B-499F-90EF-757C2406ABD7}" srcOrd="0" destOrd="0" presId="urn:microsoft.com/office/officeart/2005/8/layout/process1"/>
    <dgm:cxn modelId="{E5047CE2-2824-491F-BF5B-EB9535E86BA2}" type="presOf" srcId="{02AA709D-E093-4382-9E85-C5701855B64D}" destId="{A40E0AA6-132A-4012-82E5-8D9E857B1F37}" srcOrd="1" destOrd="0" presId="urn:microsoft.com/office/officeart/2005/8/layout/process1"/>
    <dgm:cxn modelId="{906E95E4-C3E3-4930-94B9-0D0C0A6987C5}" type="presOf" srcId="{B9212364-78D3-41E9-AA93-CB05F96388E6}" destId="{0D3B0F07-9924-48F2-AFD3-EB7B2165819E}" srcOrd="1" destOrd="0" presId="urn:microsoft.com/office/officeart/2005/8/layout/process1"/>
    <dgm:cxn modelId="{F2FD146F-7E4A-4BAF-983A-A30560AF801B}" srcId="{2DCAB68C-C6B6-43D5-B530-03FFA8B8ED9B}" destId="{BCF72F7F-168A-4EEF-91EE-EAE53DCF6192}" srcOrd="1" destOrd="0" parTransId="{AA1FA6D3-C085-461D-A8B8-17802BCBCC15}" sibTransId="{02AA709D-E093-4382-9E85-C5701855B64D}"/>
    <dgm:cxn modelId="{6DE7D39E-5F1C-42F8-9305-B279C0AFF9B6}" srcId="{2DCAB68C-C6B6-43D5-B530-03FFA8B8ED9B}" destId="{315D9E03-A2A8-4E02-8266-07B3BD2FF111}" srcOrd="2" destOrd="0" parTransId="{4BC7FF16-BE43-469C-82AF-8FE79A94B409}" sibTransId="{D80E36DB-43F0-428E-BF12-69FFA8CC896F}"/>
    <dgm:cxn modelId="{CB53D350-AC71-49DD-8B48-D01F4C19F196}" type="presOf" srcId="{2DCAB68C-C6B6-43D5-B530-03FFA8B8ED9B}" destId="{48672D31-DE66-4445-97A3-F65115E92ABD}" srcOrd="0" destOrd="0" presId="urn:microsoft.com/office/officeart/2005/8/layout/process1"/>
    <dgm:cxn modelId="{19CAE5B0-2F35-492F-A3F5-66FE7804A9D7}" srcId="{2DCAB68C-C6B6-43D5-B530-03FFA8B8ED9B}" destId="{A02BE637-9D87-4607-BBAB-EF88AFDEF74C}" srcOrd="0" destOrd="0" parTransId="{E4E171C6-E3C7-48D0-91F6-03125C67EF53}" sibTransId="{B9212364-78D3-41E9-AA93-CB05F96388E6}"/>
    <dgm:cxn modelId="{65C58823-3858-4C41-84DD-82419453752D}" type="presOf" srcId="{315D9E03-A2A8-4E02-8266-07B3BD2FF111}" destId="{F274A6B9-CC46-4241-BD28-4FD217594BBD}" srcOrd="0" destOrd="0" presId="urn:microsoft.com/office/officeart/2005/8/layout/process1"/>
    <dgm:cxn modelId="{EB7F2F46-3643-4C51-837F-BE90E5EC35C4}" type="presParOf" srcId="{48672D31-DE66-4445-97A3-F65115E92ABD}" destId="{B4502653-0382-4B23-9469-6E194ADA8A15}" srcOrd="0" destOrd="0" presId="urn:microsoft.com/office/officeart/2005/8/layout/process1"/>
    <dgm:cxn modelId="{FCF20889-305F-4BBB-A514-FA87271A570D}" type="presParOf" srcId="{48672D31-DE66-4445-97A3-F65115E92ABD}" destId="{0F973279-0C4F-46E3-AF69-E4E1DDF3EE6D}" srcOrd="1" destOrd="0" presId="urn:microsoft.com/office/officeart/2005/8/layout/process1"/>
    <dgm:cxn modelId="{18559019-215D-46FE-96FB-3A700DA66D2D}" type="presParOf" srcId="{0F973279-0C4F-46E3-AF69-E4E1DDF3EE6D}" destId="{0D3B0F07-9924-48F2-AFD3-EB7B2165819E}" srcOrd="0" destOrd="0" presId="urn:microsoft.com/office/officeart/2005/8/layout/process1"/>
    <dgm:cxn modelId="{F868F6FC-C834-499F-9E56-6CF706B0F552}" type="presParOf" srcId="{48672D31-DE66-4445-97A3-F65115E92ABD}" destId="{65601C06-4986-4399-8E84-4562DC327A3B}" srcOrd="2" destOrd="0" presId="urn:microsoft.com/office/officeart/2005/8/layout/process1"/>
    <dgm:cxn modelId="{4A7A19E4-F93D-4DE7-B2CF-B32C7FEDD400}" type="presParOf" srcId="{48672D31-DE66-4445-97A3-F65115E92ABD}" destId="{BBAEFF42-AD8B-499F-90EF-757C2406ABD7}" srcOrd="3" destOrd="0" presId="urn:microsoft.com/office/officeart/2005/8/layout/process1"/>
    <dgm:cxn modelId="{AC425463-39AD-4C09-A3BF-4387B16EFB35}" type="presParOf" srcId="{BBAEFF42-AD8B-499F-90EF-757C2406ABD7}" destId="{A40E0AA6-132A-4012-82E5-8D9E857B1F37}" srcOrd="0" destOrd="0" presId="urn:microsoft.com/office/officeart/2005/8/layout/process1"/>
    <dgm:cxn modelId="{8B2F90B3-4FF4-4F58-94EB-88CD861799A2}" type="presParOf" srcId="{48672D31-DE66-4445-97A3-F65115E92ABD}" destId="{F274A6B9-CC46-4241-BD28-4FD217594BBD}" srcOrd="4" destOrd="0" presId="urn:microsoft.com/office/officeart/2005/8/layout/process1"/>
  </dgm:cxnLst>
  <dgm:bg/>
  <dgm:whole/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8AF12CD-663C-455E-B89F-3B2734AD0E58}" type="doc">
      <dgm:prSet loTypeId="urn:microsoft.com/office/officeart/2005/8/layout/process1" loCatId="process" qsTypeId="urn:microsoft.com/office/officeart/2005/8/quickstyle/simple1" qsCatId="simple" csTypeId="urn:microsoft.com/office/officeart/2005/8/colors/accent2_1" csCatId="accent2" phldr="1"/>
      <dgm:spPr/>
    </dgm:pt>
    <dgm:pt modelId="{23CF9842-C5C5-4F5E-B329-74F849FA40E7}">
      <dgm:prSet phldrT="[Text]"/>
      <dgm:spPr/>
      <dgm:t>
        <a:bodyPr/>
        <a:lstStyle/>
        <a:p>
          <a:endParaRPr lang="cs-CZ" dirty="0"/>
        </a:p>
      </dgm:t>
    </dgm:pt>
    <dgm:pt modelId="{730A4196-A802-4C22-8E62-2F5F13466F1E}" type="parTrans" cxnId="{61832250-1F9A-45B1-8287-6DD9CBE42251}">
      <dgm:prSet/>
      <dgm:spPr/>
      <dgm:t>
        <a:bodyPr/>
        <a:lstStyle/>
        <a:p>
          <a:endParaRPr lang="cs-CZ"/>
        </a:p>
      </dgm:t>
    </dgm:pt>
    <dgm:pt modelId="{24D2ABEF-131A-4793-9FC4-B6EB13D5D096}" type="sibTrans" cxnId="{61832250-1F9A-45B1-8287-6DD9CBE42251}">
      <dgm:prSet/>
      <dgm:spPr/>
      <dgm:t>
        <a:bodyPr/>
        <a:lstStyle/>
        <a:p>
          <a:endParaRPr lang="cs-CZ"/>
        </a:p>
      </dgm:t>
    </dgm:pt>
    <dgm:pt modelId="{791A1721-ADB1-4CFA-AB06-3A7A0E0BDBA3}">
      <dgm:prSet phldrT="[Text]"/>
      <dgm:spPr/>
      <dgm:t>
        <a:bodyPr/>
        <a:lstStyle/>
        <a:p>
          <a:endParaRPr lang="cs-CZ" dirty="0"/>
        </a:p>
      </dgm:t>
    </dgm:pt>
    <dgm:pt modelId="{C7B38CC7-EC95-413D-B5CD-D092DF829F4C}" type="parTrans" cxnId="{8535AE83-F5AD-4B03-9E3E-458C8907E6D5}">
      <dgm:prSet/>
      <dgm:spPr/>
      <dgm:t>
        <a:bodyPr/>
        <a:lstStyle/>
        <a:p>
          <a:endParaRPr lang="cs-CZ"/>
        </a:p>
      </dgm:t>
    </dgm:pt>
    <dgm:pt modelId="{2A16C898-381C-4B1E-B657-768298026114}" type="sibTrans" cxnId="{8535AE83-F5AD-4B03-9E3E-458C8907E6D5}">
      <dgm:prSet/>
      <dgm:spPr/>
      <dgm:t>
        <a:bodyPr/>
        <a:lstStyle/>
        <a:p>
          <a:endParaRPr lang="cs-CZ"/>
        </a:p>
      </dgm:t>
    </dgm:pt>
    <dgm:pt modelId="{A41DAC82-4A50-4339-8DBF-E769030F54D1}">
      <dgm:prSet phldrT="[Text]"/>
      <dgm:spPr/>
      <dgm:t>
        <a:bodyPr/>
        <a:lstStyle/>
        <a:p>
          <a:endParaRPr lang="cs-CZ" dirty="0"/>
        </a:p>
      </dgm:t>
    </dgm:pt>
    <dgm:pt modelId="{9E96FEE2-2B80-489C-A7B6-97C47697E2FA}" type="parTrans" cxnId="{C8F28E52-A75F-4BF1-BAE7-CE114D485CE5}">
      <dgm:prSet/>
      <dgm:spPr/>
      <dgm:t>
        <a:bodyPr/>
        <a:lstStyle/>
        <a:p>
          <a:endParaRPr lang="cs-CZ"/>
        </a:p>
      </dgm:t>
    </dgm:pt>
    <dgm:pt modelId="{C871239B-1F4F-4415-9863-75BBF76796BE}" type="sibTrans" cxnId="{C8F28E52-A75F-4BF1-BAE7-CE114D485CE5}">
      <dgm:prSet/>
      <dgm:spPr/>
      <dgm:t>
        <a:bodyPr/>
        <a:lstStyle/>
        <a:p>
          <a:endParaRPr lang="cs-CZ"/>
        </a:p>
      </dgm:t>
    </dgm:pt>
    <dgm:pt modelId="{4C4F6E7B-0731-444C-B090-82A27BEB599F}">
      <dgm:prSet/>
      <dgm:spPr/>
      <dgm:t>
        <a:bodyPr/>
        <a:lstStyle/>
        <a:p>
          <a:endParaRPr lang="cs-CZ"/>
        </a:p>
      </dgm:t>
    </dgm:pt>
    <dgm:pt modelId="{AADEC043-9A12-47D1-A731-53D0740C4A02}" type="parTrans" cxnId="{223A74C3-B8F1-4582-BDA5-597F8F7BF155}">
      <dgm:prSet/>
      <dgm:spPr/>
      <dgm:t>
        <a:bodyPr/>
        <a:lstStyle/>
        <a:p>
          <a:endParaRPr lang="cs-CZ"/>
        </a:p>
      </dgm:t>
    </dgm:pt>
    <dgm:pt modelId="{2EB832F6-7464-4A50-A65B-F479B979041C}" type="sibTrans" cxnId="{223A74C3-B8F1-4582-BDA5-597F8F7BF155}">
      <dgm:prSet/>
      <dgm:spPr/>
      <dgm:t>
        <a:bodyPr/>
        <a:lstStyle/>
        <a:p>
          <a:endParaRPr lang="cs-CZ"/>
        </a:p>
      </dgm:t>
    </dgm:pt>
    <dgm:pt modelId="{FC09D7C4-3A3F-4DFB-B202-4640DDF230CE}" type="pres">
      <dgm:prSet presAssocID="{08AF12CD-663C-455E-B89F-3B2734AD0E58}" presName="Name0" presStyleCnt="0">
        <dgm:presLayoutVars>
          <dgm:dir/>
          <dgm:resizeHandles val="exact"/>
        </dgm:presLayoutVars>
      </dgm:prSet>
      <dgm:spPr/>
    </dgm:pt>
    <dgm:pt modelId="{AB1E3251-7E63-46FE-926B-772A334ECDE7}" type="pres">
      <dgm:prSet presAssocID="{23CF9842-C5C5-4F5E-B329-74F849FA40E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1BD353-B70C-49E1-8B2B-D40A80355C2C}" type="pres">
      <dgm:prSet presAssocID="{24D2ABEF-131A-4793-9FC4-B6EB13D5D096}" presName="sibTrans" presStyleLbl="sibTrans2D1" presStyleIdx="0" presStyleCnt="3"/>
      <dgm:spPr/>
      <dgm:t>
        <a:bodyPr/>
        <a:lstStyle/>
        <a:p>
          <a:endParaRPr lang="cs-CZ"/>
        </a:p>
      </dgm:t>
    </dgm:pt>
    <dgm:pt modelId="{E5E1C900-3099-4E6E-AB2E-DCE9BBFB7E47}" type="pres">
      <dgm:prSet presAssocID="{24D2ABEF-131A-4793-9FC4-B6EB13D5D096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B3B99326-5203-4A04-B812-EFF79346D185}" type="pres">
      <dgm:prSet presAssocID="{791A1721-ADB1-4CFA-AB06-3A7A0E0BDBA3}" presName="node" presStyleLbl="node1" presStyleIdx="1" presStyleCnt="4" custLinFactNeighborX="130" custLinFactNeighborY="42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27121F-5F7F-46B7-9EDC-3312FC5CFABA}" type="pres">
      <dgm:prSet presAssocID="{2A16C898-381C-4B1E-B657-768298026114}" presName="sibTrans" presStyleLbl="sibTrans2D1" presStyleIdx="1" presStyleCnt="3"/>
      <dgm:spPr/>
      <dgm:t>
        <a:bodyPr/>
        <a:lstStyle/>
        <a:p>
          <a:endParaRPr lang="cs-CZ"/>
        </a:p>
      </dgm:t>
    </dgm:pt>
    <dgm:pt modelId="{DDF4A863-A2DB-42EC-9B5C-EE128495DF51}" type="pres">
      <dgm:prSet presAssocID="{2A16C898-381C-4B1E-B657-768298026114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419896AC-AF3C-404D-9B8B-5C47E00A2AC0}" type="pres">
      <dgm:prSet presAssocID="{A41DAC82-4A50-4339-8DBF-E769030F54D1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32D20F-7A4B-463E-AA54-C26B7F0B17FE}" type="pres">
      <dgm:prSet presAssocID="{C871239B-1F4F-4415-9863-75BBF76796BE}" presName="sibTrans" presStyleLbl="sibTrans2D1" presStyleIdx="2" presStyleCnt="3"/>
      <dgm:spPr/>
      <dgm:t>
        <a:bodyPr/>
        <a:lstStyle/>
        <a:p>
          <a:endParaRPr lang="cs-CZ"/>
        </a:p>
      </dgm:t>
    </dgm:pt>
    <dgm:pt modelId="{FE0ED283-30A8-4981-9284-6D19711F5A33}" type="pres">
      <dgm:prSet presAssocID="{C871239B-1F4F-4415-9863-75BBF76796BE}" presName="connectorText" presStyleLbl="sibTrans2D1" presStyleIdx="2" presStyleCnt="3"/>
      <dgm:spPr/>
      <dgm:t>
        <a:bodyPr/>
        <a:lstStyle/>
        <a:p>
          <a:endParaRPr lang="cs-CZ"/>
        </a:p>
      </dgm:t>
    </dgm:pt>
    <dgm:pt modelId="{86BB16F4-22E1-4BC9-82C2-E9276D1A4C33}" type="pres">
      <dgm:prSet presAssocID="{4C4F6E7B-0731-444C-B090-82A27BEB599F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5C7145-F07B-463C-94CB-F20EF32C9726}" type="presOf" srcId="{C871239B-1F4F-4415-9863-75BBF76796BE}" destId="{FE0ED283-30A8-4981-9284-6D19711F5A33}" srcOrd="1" destOrd="0" presId="urn:microsoft.com/office/officeart/2005/8/layout/process1"/>
    <dgm:cxn modelId="{8423C7C6-A54C-4B7D-BEFD-2361F3187A5A}" type="presOf" srcId="{4C4F6E7B-0731-444C-B090-82A27BEB599F}" destId="{86BB16F4-22E1-4BC9-82C2-E9276D1A4C33}" srcOrd="0" destOrd="0" presId="urn:microsoft.com/office/officeart/2005/8/layout/process1"/>
    <dgm:cxn modelId="{C9299A0D-EE6D-471E-9706-03CA175F9908}" type="presOf" srcId="{24D2ABEF-131A-4793-9FC4-B6EB13D5D096}" destId="{2D1BD353-B70C-49E1-8B2B-D40A80355C2C}" srcOrd="0" destOrd="0" presId="urn:microsoft.com/office/officeart/2005/8/layout/process1"/>
    <dgm:cxn modelId="{B1FF0AF3-E68B-4EAB-A6A8-8E2DE05F31B8}" type="presOf" srcId="{23CF9842-C5C5-4F5E-B329-74F849FA40E7}" destId="{AB1E3251-7E63-46FE-926B-772A334ECDE7}" srcOrd="0" destOrd="0" presId="urn:microsoft.com/office/officeart/2005/8/layout/process1"/>
    <dgm:cxn modelId="{09AAE6AB-EC18-41C9-A304-2A455FF86D23}" type="presOf" srcId="{C871239B-1F4F-4415-9863-75BBF76796BE}" destId="{E032D20F-7A4B-463E-AA54-C26B7F0B17FE}" srcOrd="0" destOrd="0" presId="urn:microsoft.com/office/officeart/2005/8/layout/process1"/>
    <dgm:cxn modelId="{EB6629CB-DF1E-4C3E-AA2F-C6F9EF19DDDD}" type="presOf" srcId="{2A16C898-381C-4B1E-B657-768298026114}" destId="{DDF4A863-A2DB-42EC-9B5C-EE128495DF51}" srcOrd="1" destOrd="0" presId="urn:microsoft.com/office/officeart/2005/8/layout/process1"/>
    <dgm:cxn modelId="{DA152466-6D52-438B-9157-FD641357D82B}" type="presOf" srcId="{A41DAC82-4A50-4339-8DBF-E769030F54D1}" destId="{419896AC-AF3C-404D-9B8B-5C47E00A2AC0}" srcOrd="0" destOrd="0" presId="urn:microsoft.com/office/officeart/2005/8/layout/process1"/>
    <dgm:cxn modelId="{61832250-1F9A-45B1-8287-6DD9CBE42251}" srcId="{08AF12CD-663C-455E-B89F-3B2734AD0E58}" destId="{23CF9842-C5C5-4F5E-B329-74F849FA40E7}" srcOrd="0" destOrd="0" parTransId="{730A4196-A802-4C22-8E62-2F5F13466F1E}" sibTransId="{24D2ABEF-131A-4793-9FC4-B6EB13D5D096}"/>
    <dgm:cxn modelId="{223A74C3-B8F1-4582-BDA5-597F8F7BF155}" srcId="{08AF12CD-663C-455E-B89F-3B2734AD0E58}" destId="{4C4F6E7B-0731-444C-B090-82A27BEB599F}" srcOrd="3" destOrd="0" parTransId="{AADEC043-9A12-47D1-A731-53D0740C4A02}" sibTransId="{2EB832F6-7464-4A50-A65B-F479B979041C}"/>
    <dgm:cxn modelId="{04BB66D7-D012-46A2-8F48-EBF7361C7F4B}" type="presOf" srcId="{24D2ABEF-131A-4793-9FC4-B6EB13D5D096}" destId="{E5E1C900-3099-4E6E-AB2E-DCE9BBFB7E47}" srcOrd="1" destOrd="0" presId="urn:microsoft.com/office/officeart/2005/8/layout/process1"/>
    <dgm:cxn modelId="{8535AE83-F5AD-4B03-9E3E-458C8907E6D5}" srcId="{08AF12CD-663C-455E-B89F-3B2734AD0E58}" destId="{791A1721-ADB1-4CFA-AB06-3A7A0E0BDBA3}" srcOrd="1" destOrd="0" parTransId="{C7B38CC7-EC95-413D-B5CD-D092DF829F4C}" sibTransId="{2A16C898-381C-4B1E-B657-768298026114}"/>
    <dgm:cxn modelId="{5D807EC1-2CAA-47EC-AC8D-3DBB5EC1C4F1}" type="presOf" srcId="{08AF12CD-663C-455E-B89F-3B2734AD0E58}" destId="{FC09D7C4-3A3F-4DFB-B202-4640DDF230CE}" srcOrd="0" destOrd="0" presId="urn:microsoft.com/office/officeart/2005/8/layout/process1"/>
    <dgm:cxn modelId="{412A4FC7-C152-4682-A1AA-B7DFC7D890C8}" type="presOf" srcId="{791A1721-ADB1-4CFA-AB06-3A7A0E0BDBA3}" destId="{B3B99326-5203-4A04-B812-EFF79346D185}" srcOrd="0" destOrd="0" presId="urn:microsoft.com/office/officeart/2005/8/layout/process1"/>
    <dgm:cxn modelId="{C8F28E52-A75F-4BF1-BAE7-CE114D485CE5}" srcId="{08AF12CD-663C-455E-B89F-3B2734AD0E58}" destId="{A41DAC82-4A50-4339-8DBF-E769030F54D1}" srcOrd="2" destOrd="0" parTransId="{9E96FEE2-2B80-489C-A7B6-97C47697E2FA}" sibTransId="{C871239B-1F4F-4415-9863-75BBF76796BE}"/>
    <dgm:cxn modelId="{682FD0CD-C4E1-4111-90D5-A0BBCB29ECEE}" type="presOf" srcId="{2A16C898-381C-4B1E-B657-768298026114}" destId="{3327121F-5F7F-46B7-9EDC-3312FC5CFABA}" srcOrd="0" destOrd="0" presId="urn:microsoft.com/office/officeart/2005/8/layout/process1"/>
    <dgm:cxn modelId="{71E5A9A0-8E49-4C5E-95ED-6725F2EB765A}" type="presParOf" srcId="{FC09D7C4-3A3F-4DFB-B202-4640DDF230CE}" destId="{AB1E3251-7E63-46FE-926B-772A334ECDE7}" srcOrd="0" destOrd="0" presId="urn:microsoft.com/office/officeart/2005/8/layout/process1"/>
    <dgm:cxn modelId="{07BC6831-BB21-412B-96CB-A2AFC0D1D2C0}" type="presParOf" srcId="{FC09D7C4-3A3F-4DFB-B202-4640DDF230CE}" destId="{2D1BD353-B70C-49E1-8B2B-D40A80355C2C}" srcOrd="1" destOrd="0" presId="urn:microsoft.com/office/officeart/2005/8/layout/process1"/>
    <dgm:cxn modelId="{D4FBB35A-28AD-4D88-AE14-F81D611532B1}" type="presParOf" srcId="{2D1BD353-B70C-49E1-8B2B-D40A80355C2C}" destId="{E5E1C900-3099-4E6E-AB2E-DCE9BBFB7E47}" srcOrd="0" destOrd="0" presId="urn:microsoft.com/office/officeart/2005/8/layout/process1"/>
    <dgm:cxn modelId="{64550ADA-BFA0-42EA-937D-87E5BCE5A78B}" type="presParOf" srcId="{FC09D7C4-3A3F-4DFB-B202-4640DDF230CE}" destId="{B3B99326-5203-4A04-B812-EFF79346D185}" srcOrd="2" destOrd="0" presId="urn:microsoft.com/office/officeart/2005/8/layout/process1"/>
    <dgm:cxn modelId="{C7CA7A58-3C0C-4D64-BA29-C5B9E992CCE4}" type="presParOf" srcId="{FC09D7C4-3A3F-4DFB-B202-4640DDF230CE}" destId="{3327121F-5F7F-46B7-9EDC-3312FC5CFABA}" srcOrd="3" destOrd="0" presId="urn:microsoft.com/office/officeart/2005/8/layout/process1"/>
    <dgm:cxn modelId="{5AB4082C-0B43-4B42-8C39-9441323E5671}" type="presParOf" srcId="{3327121F-5F7F-46B7-9EDC-3312FC5CFABA}" destId="{DDF4A863-A2DB-42EC-9B5C-EE128495DF51}" srcOrd="0" destOrd="0" presId="urn:microsoft.com/office/officeart/2005/8/layout/process1"/>
    <dgm:cxn modelId="{C8707F02-CE05-48BC-BA67-CD515A7E315E}" type="presParOf" srcId="{FC09D7C4-3A3F-4DFB-B202-4640DDF230CE}" destId="{419896AC-AF3C-404D-9B8B-5C47E00A2AC0}" srcOrd="4" destOrd="0" presId="urn:microsoft.com/office/officeart/2005/8/layout/process1"/>
    <dgm:cxn modelId="{3C07DB13-FC64-4A70-9B67-F3F15458A3E2}" type="presParOf" srcId="{FC09D7C4-3A3F-4DFB-B202-4640DDF230CE}" destId="{E032D20F-7A4B-463E-AA54-C26B7F0B17FE}" srcOrd="5" destOrd="0" presId="urn:microsoft.com/office/officeart/2005/8/layout/process1"/>
    <dgm:cxn modelId="{A5C77751-6A5F-48CA-BED0-DDF796A031D6}" type="presParOf" srcId="{E032D20F-7A4B-463E-AA54-C26B7F0B17FE}" destId="{FE0ED283-30A8-4981-9284-6D19711F5A33}" srcOrd="0" destOrd="0" presId="urn:microsoft.com/office/officeart/2005/8/layout/process1"/>
    <dgm:cxn modelId="{38A83E51-EADD-4302-8350-6F9D7F4BD54B}" type="presParOf" srcId="{FC09D7C4-3A3F-4DFB-B202-4640DDF230CE}" destId="{86BB16F4-22E1-4BC9-82C2-E9276D1A4C33}" srcOrd="6" destOrd="0" presId="urn:microsoft.com/office/officeart/2005/8/layout/process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94B1-4FAD-4C01-B389-EBF2A717892B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F24E-40FD-434B-9F5A-62922BF7C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94B1-4FAD-4C01-B389-EBF2A717892B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F24E-40FD-434B-9F5A-62922BF7C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94B1-4FAD-4C01-B389-EBF2A717892B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F24E-40FD-434B-9F5A-62922BF7C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94B1-4FAD-4C01-B389-EBF2A717892B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F24E-40FD-434B-9F5A-62922BF7C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94B1-4FAD-4C01-B389-EBF2A717892B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F24E-40FD-434B-9F5A-62922BF7C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94B1-4FAD-4C01-B389-EBF2A717892B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F24E-40FD-434B-9F5A-62922BF7C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94B1-4FAD-4C01-B389-EBF2A717892B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F24E-40FD-434B-9F5A-62922BF7C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94B1-4FAD-4C01-B389-EBF2A717892B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F24E-40FD-434B-9F5A-62922BF7C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94B1-4FAD-4C01-B389-EBF2A717892B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F24E-40FD-434B-9F5A-62922BF7C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94B1-4FAD-4C01-B389-EBF2A717892B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F24E-40FD-434B-9F5A-62922BF7C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94B1-4FAD-4C01-B389-EBF2A717892B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F24E-40FD-434B-9F5A-62922BF7C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EA94B1-4FAD-4C01-B389-EBF2A717892B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9AF24E-40FD-434B-9F5A-62922BF7C9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amera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diagramQuickStyle" Target="../diagrams/quickStyle5.xml"/><Relationship Id="rId3" Type="http://schemas.openxmlformats.org/officeDocument/2006/relationships/diagramData" Target="../diagrams/data3.xml"/><Relationship Id="rId7" Type="http://schemas.openxmlformats.org/officeDocument/2006/relationships/diagramData" Target="../diagrams/data4.xml"/><Relationship Id="rId12" Type="http://schemas.openxmlformats.org/officeDocument/2006/relationships/diagramLayout" Target="../diagrams/layout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Data" Target="../diagrams/data5.xml"/><Relationship Id="rId5" Type="http://schemas.openxmlformats.org/officeDocument/2006/relationships/diagramQuickStyle" Target="../diagrams/quickStyle3.xml"/><Relationship Id="rId10" Type="http://schemas.openxmlformats.org/officeDocument/2006/relationships/diagramColors" Target="../diagrams/colors4.xml"/><Relationship Id="rId4" Type="http://schemas.openxmlformats.org/officeDocument/2006/relationships/diagramLayout" Target="../diagrams/layout3.xml"/><Relationship Id="rId9" Type="http://schemas.openxmlformats.org/officeDocument/2006/relationships/diagramQuickStyle" Target="../diagrams/quickStyle4.xml"/><Relationship Id="rId14" Type="http://schemas.openxmlformats.org/officeDocument/2006/relationships/diagramColors" Target="../diagrams/colors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57158" y="1714488"/>
          <a:ext cx="8286808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428992" y="4500570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KRTONOŽKA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69FD41"/>
          </a:solidFill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OVĚŘENÍ VE VÝUCE:</a:t>
            </a:r>
            <a:r>
              <a:rPr lang="cs-CZ" dirty="0" smtClean="0"/>
              <a:t>  22.11.2011</a:t>
            </a:r>
          </a:p>
          <a:p>
            <a:r>
              <a:rPr lang="cs-CZ" b="1" dirty="0" smtClean="0"/>
              <a:t>PŘEDMĚT:  </a:t>
            </a:r>
            <a:r>
              <a:rPr lang="cs-CZ" dirty="0" smtClean="0"/>
              <a:t>Přírodověda </a:t>
            </a:r>
            <a:r>
              <a:rPr lang="cs-CZ" b="1" dirty="0" smtClean="0"/>
              <a:t>     ROČNÍK: </a:t>
            </a:r>
            <a:r>
              <a:rPr lang="cs-CZ" dirty="0" smtClean="0"/>
              <a:t>5.</a:t>
            </a:r>
            <a:endParaRPr lang="cs-CZ" b="1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bezobratlí, hmyz, </a:t>
            </a:r>
            <a:r>
              <a:rPr lang="cs-CZ" dirty="0" err="1" smtClean="0"/>
              <a:t>cvrčkokrtek</a:t>
            </a:r>
            <a:r>
              <a:rPr lang="cs-CZ" dirty="0" smtClean="0"/>
              <a:t>, krtonožka obecná, vývojová stádia hmyzu</a:t>
            </a:r>
            <a:endParaRPr lang="cs-CZ" b="1" dirty="0" smtClean="0"/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Informatika – vyhledávání informací, práce s internetem</a:t>
            </a:r>
            <a:endParaRPr lang="cs-CZ" b="1" dirty="0" smtClean="0"/>
          </a:p>
          <a:p>
            <a:r>
              <a:rPr lang="cs-CZ" b="1" dirty="0" smtClean="0"/>
              <a:t>ANOTACE: </a:t>
            </a:r>
            <a:r>
              <a:rPr lang="cs-CZ" dirty="0" smtClean="0"/>
              <a:t>DUM vede žáky k vyhledávání informací o málo známém živočichovi. Vede žáky k vyhledávání podobností i odlišností mezi bezobratlými živočichy. 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 jakého živočicha se jedná?</a:t>
            </a:r>
            <a:br>
              <a:rPr lang="cs-CZ" b="1" dirty="0" smtClean="0"/>
            </a:br>
            <a:r>
              <a:rPr lang="cs-CZ" sz="3100" b="1" dirty="0" smtClean="0"/>
              <a:t>Vyhledejte informace.</a:t>
            </a:r>
            <a:endParaRPr lang="cs-CZ" sz="3100" b="1" dirty="0"/>
          </a:p>
        </p:txBody>
      </p:sp>
      <p:pic>
        <p:nvPicPr>
          <p:cNvPr id="4" name="Zástupný symbol pro obsah 3" descr="17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8988" b="18715"/>
          <a:stretch>
            <a:fillRect/>
          </a:stretch>
        </p:blipFill>
        <p:spPr>
          <a:xfrm>
            <a:off x="857224" y="2786058"/>
            <a:ext cx="4874697" cy="2928958"/>
          </a:xfrm>
          <a:prstGeom prst="roundRect">
            <a:avLst/>
          </a:prstGeom>
          <a:ln w="190500" cap="rnd">
            <a:solidFill>
              <a:schemeClr val="accent1">
                <a:lumMod val="75000"/>
              </a:schemeClr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TextovéPole 4"/>
          <p:cNvSpPr txBox="1"/>
          <p:nvPr/>
        </p:nvSpPr>
        <p:spPr>
          <a:xfrm>
            <a:off x="1928794" y="5429264"/>
            <a:ext cx="3643338" cy="800219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001">
            <a:schemeClr val="dk2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Doslovný překlad vědeckého názvu:</a:t>
            </a:r>
            <a:endParaRPr lang="cs-CZ" sz="2000" b="1" dirty="0"/>
          </a:p>
          <a:p>
            <a:pPr algn="ctr"/>
            <a:r>
              <a:rPr lang="cs-CZ" sz="2800" b="1" dirty="0" smtClean="0"/>
              <a:t>CVRČKOKRTEK</a:t>
            </a:r>
            <a:endParaRPr lang="cs-CZ" sz="2800" b="1" dirty="0"/>
          </a:p>
        </p:txBody>
      </p:sp>
      <p:sp>
        <p:nvSpPr>
          <p:cNvPr id="7" name="Elipsa 6"/>
          <p:cNvSpPr/>
          <p:nvPr/>
        </p:nvSpPr>
        <p:spPr>
          <a:xfrm>
            <a:off x="1000100" y="1714488"/>
            <a:ext cx="2357454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Správný název</a:t>
            </a:r>
            <a:endParaRPr lang="cs-CZ" b="1" dirty="0"/>
          </a:p>
        </p:txBody>
      </p:sp>
      <p:sp>
        <p:nvSpPr>
          <p:cNvPr id="8" name="Elipsa 7"/>
          <p:cNvSpPr/>
          <p:nvPr/>
        </p:nvSpPr>
        <p:spPr>
          <a:xfrm>
            <a:off x="3428992" y="1714488"/>
            <a:ext cx="2143140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Zařazení mezi živočichy</a:t>
            </a:r>
            <a:endParaRPr lang="cs-CZ" b="1" dirty="0"/>
          </a:p>
        </p:txBody>
      </p:sp>
      <p:sp>
        <p:nvSpPr>
          <p:cNvPr id="9" name="Elipsa 8"/>
          <p:cNvSpPr/>
          <p:nvPr/>
        </p:nvSpPr>
        <p:spPr>
          <a:xfrm>
            <a:off x="6072198" y="1500174"/>
            <a:ext cx="2357454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Místo výskytu</a:t>
            </a:r>
            <a:endParaRPr lang="cs-CZ" b="1" dirty="0"/>
          </a:p>
        </p:txBody>
      </p:sp>
      <p:sp>
        <p:nvSpPr>
          <p:cNvPr id="10" name="Elipsa 9"/>
          <p:cNvSpPr/>
          <p:nvPr/>
        </p:nvSpPr>
        <p:spPr>
          <a:xfrm>
            <a:off x="6143636" y="2357430"/>
            <a:ext cx="228601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Potrava</a:t>
            </a:r>
            <a:endParaRPr lang="cs-CZ" b="1" dirty="0"/>
          </a:p>
        </p:txBody>
      </p:sp>
      <p:sp>
        <p:nvSpPr>
          <p:cNvPr id="11" name="Elipsa 10"/>
          <p:cNvSpPr/>
          <p:nvPr/>
        </p:nvSpPr>
        <p:spPr>
          <a:xfrm>
            <a:off x="6215074" y="3286124"/>
            <a:ext cx="2214578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Vývoj jedince</a:t>
            </a:r>
            <a:endParaRPr lang="cs-CZ" b="1" dirty="0"/>
          </a:p>
        </p:txBody>
      </p:sp>
      <p:sp>
        <p:nvSpPr>
          <p:cNvPr id="12" name="Elipsa 11"/>
          <p:cNvSpPr/>
          <p:nvPr/>
        </p:nvSpPr>
        <p:spPr>
          <a:xfrm>
            <a:off x="6143636" y="4071942"/>
            <a:ext cx="2357454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Jaký je typický zvuk?</a:t>
            </a:r>
            <a:endParaRPr lang="cs-CZ" b="1" dirty="0"/>
          </a:p>
        </p:txBody>
      </p:sp>
      <p:sp>
        <p:nvSpPr>
          <p:cNvPr id="13" name="Elipsa 12"/>
          <p:cNvSpPr/>
          <p:nvPr/>
        </p:nvSpPr>
        <p:spPr>
          <a:xfrm>
            <a:off x="6143636" y="4929198"/>
            <a:ext cx="2286016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Čím škodí člověku?</a:t>
            </a:r>
            <a:endParaRPr lang="cs-CZ" b="1" dirty="0"/>
          </a:p>
        </p:txBody>
      </p:sp>
      <p:sp>
        <p:nvSpPr>
          <p:cNvPr id="14" name="Elipsa 13"/>
          <p:cNvSpPr/>
          <p:nvPr/>
        </p:nvSpPr>
        <p:spPr>
          <a:xfrm>
            <a:off x="6143636" y="5643578"/>
            <a:ext cx="2357454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Čím se podobá krtkovi?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                           Krtonožka obecná</a:t>
            </a:r>
            <a:endParaRPr lang="cs-CZ" b="1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785786" y="1928802"/>
          <a:ext cx="7786742" cy="4500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4357686" y="1214422"/>
            <a:ext cx="400052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Živočich, bezobratlí, hmyz, rovnokřídlí</a:t>
            </a:r>
            <a:endParaRPr lang="cs-CZ" b="1" dirty="0"/>
          </a:p>
        </p:txBody>
      </p:sp>
      <p:pic>
        <p:nvPicPr>
          <p:cNvPr id="8" name="Zástupný symbol pro obsah 7" descr="DSC00242.JPG"/>
          <p:cNvPicPr>
            <a:picLocks noGrp="1" noChangeAspect="1"/>
          </p:cNvPicPr>
          <p:nvPr>
            <p:ph idx="1"/>
          </p:nvPr>
        </p:nvPicPr>
        <p:blipFill>
          <a:blip r:embed="rId7" cstate="print"/>
          <a:srcRect l="32243" r="35794" b="-386"/>
          <a:stretch>
            <a:fillRect/>
          </a:stretch>
        </p:blipFill>
        <p:spPr>
          <a:xfrm rot="5400000">
            <a:off x="1825601" y="-682649"/>
            <a:ext cx="1428760" cy="3365514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1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9" name="Zaoblený obdélník 8"/>
          <p:cNvSpPr/>
          <p:nvPr/>
        </p:nvSpPr>
        <p:spPr>
          <a:xfrm>
            <a:off x="928662" y="2071678"/>
            <a:ext cx="135732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Výskyt</a:t>
            </a:r>
            <a:endParaRPr lang="cs-CZ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928662" y="2857496"/>
            <a:ext cx="135732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Potrava</a:t>
            </a:r>
            <a:endParaRPr lang="cs-CZ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928662" y="3571876"/>
            <a:ext cx="135732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Vývoj</a:t>
            </a:r>
            <a:endParaRPr lang="cs-CZ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928662" y="4357694"/>
            <a:ext cx="1428760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Typický zvuk</a:t>
            </a:r>
            <a:endParaRPr lang="cs-CZ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928662" y="5072074"/>
            <a:ext cx="1357322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Čím škodím</a:t>
            </a:r>
            <a:endParaRPr lang="cs-CZ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928662" y="5857892"/>
            <a:ext cx="135732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Já a krtek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FBEE719-2155-4726-85EF-2A9BA6ED3D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graphicEl>
                                              <a:dgm id="{6FBEE719-2155-4726-85EF-2A9BA6ED3D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153F68F-E7DA-44F1-86C1-7346040F82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graphicEl>
                                              <a:dgm id="{C153F68F-E7DA-44F1-86C1-7346040F82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65741C2-6FA7-4EC2-AE38-CFB662ABC6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graphicEl>
                                              <a:dgm id="{F65741C2-6FA7-4EC2-AE38-CFB662ABC6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65EC3EE-AD7B-40AB-B10E-80F9E4781C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graphicEl>
                                              <a:dgm id="{865EC3EE-AD7B-40AB-B10E-80F9E4781C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62DE60-CBBA-43DB-9809-CD5417A0D8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graphicEl>
                                              <a:dgm id="{B562DE60-CBBA-43DB-9809-CD5417A0D8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F903501-61F7-4F1C-8582-1E6308696A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>
                                            <p:graphicEl>
                                              <a:dgm id="{BF903501-61F7-4F1C-8582-1E6308696A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4C91849-DA56-4514-AF48-140FF8B14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>
                                            <p:graphicEl>
                                              <a:dgm id="{D4C91849-DA56-4514-AF48-140FF8B148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191CAB2-55AB-4ED2-9662-CAE94B89E8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5">
                                            <p:graphicEl>
                                              <a:dgm id="{C191CAB2-55AB-4ED2-9662-CAE94B89E8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5FB40D0-EB6A-4037-B2C4-383300166B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>
                                            <p:graphicEl>
                                              <a:dgm id="{65FB40D0-EB6A-4037-B2C4-383300166B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4E52094-E980-41C2-8B4B-EF7A11523F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graphicEl>
                                              <a:dgm id="{C4E52094-E980-41C2-8B4B-EF7A11523F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6F3DE25-4717-441C-B549-8D167B71F5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">
                                            <p:graphicEl>
                                              <a:dgm id="{B6F3DE25-4717-441C-B549-8D167B71F55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1439177-18A3-441D-89FC-14C7E6C3B4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5">
                                            <p:graphicEl>
                                              <a:dgm id="{41439177-18A3-441D-89FC-14C7E6C3B4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6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Pokus se vybrat hmyz, který patří do stejné skupiny jako krtonožka.</a:t>
            </a:r>
            <a:endParaRPr lang="cs-CZ" b="1" dirty="0"/>
          </a:p>
        </p:txBody>
      </p:sp>
      <p:pic>
        <p:nvPicPr>
          <p:cNvPr id="6" name="Zástupný symbol pro obsah 5" descr="40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6835" t="20519" r="20029" b="30550"/>
          <a:stretch>
            <a:fillRect/>
          </a:stretch>
        </p:blipFill>
        <p:spPr>
          <a:xfrm>
            <a:off x="857224" y="1714488"/>
            <a:ext cx="3000396" cy="3100409"/>
          </a:xfrm>
          <a:prstGeom prst="round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642910" y="285728"/>
            <a:ext cx="7786742" cy="1143008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Čím jsme si podobní? Čím se lišíme?</a:t>
            </a:r>
            <a:endParaRPr lang="cs-CZ" sz="3600" b="1" dirty="0"/>
          </a:p>
        </p:txBody>
      </p:sp>
      <p:pic>
        <p:nvPicPr>
          <p:cNvPr id="8" name="Obrázek 7" descr="RIMG4443.JPG"/>
          <p:cNvPicPr>
            <a:picLocks noChangeAspect="1"/>
          </p:cNvPicPr>
          <p:nvPr/>
        </p:nvPicPr>
        <p:blipFill>
          <a:blip r:embed="rId4"/>
          <a:srcRect l="25781" t="32291" r="14843" b="32292"/>
          <a:stretch>
            <a:fillRect/>
          </a:stretch>
        </p:blipFill>
        <p:spPr>
          <a:xfrm>
            <a:off x="785786" y="4429132"/>
            <a:ext cx="3286148" cy="1857388"/>
          </a:xfrm>
          <a:prstGeom prst="roundRect">
            <a:avLst/>
          </a:prstGeom>
        </p:spPr>
      </p:pic>
      <p:pic>
        <p:nvPicPr>
          <p:cNvPr id="9" name="Obrázek 8" descr="RIMG5569.JPG"/>
          <p:cNvPicPr>
            <a:picLocks noChangeAspect="1"/>
          </p:cNvPicPr>
          <p:nvPr/>
        </p:nvPicPr>
        <p:blipFill>
          <a:blip r:embed="rId5"/>
          <a:srcRect l="38281" t="20833" r="32812" b="40625"/>
          <a:stretch>
            <a:fillRect/>
          </a:stretch>
        </p:blipFill>
        <p:spPr>
          <a:xfrm>
            <a:off x="5214942" y="1714488"/>
            <a:ext cx="3071834" cy="2643206"/>
          </a:xfrm>
          <a:prstGeom prst="roundRect">
            <a:avLst/>
          </a:prstGeom>
        </p:spPr>
      </p:pic>
      <p:pic>
        <p:nvPicPr>
          <p:cNvPr id="7" name="Obrázek 6" descr="359.JPG"/>
          <p:cNvPicPr>
            <a:picLocks noChangeAspect="1"/>
          </p:cNvPicPr>
          <p:nvPr/>
        </p:nvPicPr>
        <p:blipFill>
          <a:blip r:embed="rId6" cstate="print"/>
          <a:srcRect l="26389" t="25000" r="22222" b="13541"/>
          <a:stretch>
            <a:fillRect/>
          </a:stretch>
        </p:blipFill>
        <p:spPr>
          <a:xfrm rot="16200000">
            <a:off x="5641586" y="3645298"/>
            <a:ext cx="2218546" cy="3071834"/>
          </a:xfrm>
          <a:prstGeom prst="roundRect">
            <a:avLst/>
          </a:prstGeom>
        </p:spPr>
      </p:pic>
      <p:pic>
        <p:nvPicPr>
          <p:cNvPr id="4" name="Zástupný symbol pro obsah 3" descr="179.JPG"/>
          <p:cNvPicPr>
            <a:picLocks noChangeAspect="1"/>
          </p:cNvPicPr>
          <p:nvPr/>
        </p:nvPicPr>
        <p:blipFill>
          <a:blip r:embed="rId7" cstate="print"/>
          <a:srcRect l="33427" r="33427"/>
          <a:stretch>
            <a:fillRect/>
          </a:stretch>
        </p:blipFill>
        <p:spPr>
          <a:xfrm>
            <a:off x="3500430" y="1714488"/>
            <a:ext cx="2143140" cy="4525963"/>
          </a:xfrm>
          <a:prstGeom prst="ellipse">
            <a:avLst/>
          </a:prstGeom>
          <a:ln w="190500" cap="rnd">
            <a:solidFill>
              <a:schemeClr val="accent1">
                <a:lumMod val="75000"/>
              </a:schemeClr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Rozdíly mezi dalšími rovnokřídlými -kobylkou a sarančí:</a:t>
            </a:r>
            <a:endParaRPr lang="cs-CZ" b="1" dirty="0"/>
          </a:p>
        </p:txBody>
      </p:sp>
      <p:pic>
        <p:nvPicPr>
          <p:cNvPr id="7" name="Zástupný symbol pro obsah 6" descr="RIMG5569.JPG"/>
          <p:cNvPicPr>
            <a:picLocks noGrp="1" noChangeAspect="1"/>
          </p:cNvPicPr>
          <p:nvPr>
            <p:ph idx="1"/>
          </p:nvPr>
        </p:nvPicPr>
        <p:blipFill>
          <a:blip r:embed="rId3"/>
          <a:srcRect l="40530" t="13574" r="29875" b="64328"/>
          <a:stretch>
            <a:fillRect/>
          </a:stretch>
        </p:blipFill>
        <p:spPr>
          <a:xfrm>
            <a:off x="5286380" y="1785926"/>
            <a:ext cx="3061629" cy="1714512"/>
          </a:xfrm>
          <a:prstGeom prst="rect">
            <a:avLst/>
          </a:prstGeom>
          <a:ln w="190500" cap="sq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Elipsa 4"/>
          <p:cNvSpPr/>
          <p:nvPr/>
        </p:nvSpPr>
        <p:spPr>
          <a:xfrm>
            <a:off x="857224" y="1500174"/>
            <a:ext cx="2357454" cy="914400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Porovnej druh  potravy.</a:t>
            </a:r>
            <a:endParaRPr lang="cs-CZ" b="1" dirty="0"/>
          </a:p>
        </p:txBody>
      </p:sp>
      <p:sp>
        <p:nvSpPr>
          <p:cNvPr id="6" name="Elipsa 5"/>
          <p:cNvSpPr/>
          <p:nvPr/>
        </p:nvSpPr>
        <p:spPr>
          <a:xfrm>
            <a:off x="6000760" y="5143512"/>
            <a:ext cx="2500330" cy="100013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Porovnej způsob vydávání zvuků.</a:t>
            </a:r>
            <a:endParaRPr lang="cs-CZ" b="1" dirty="0"/>
          </a:p>
        </p:txBody>
      </p:sp>
      <p:pic>
        <p:nvPicPr>
          <p:cNvPr id="8" name="Obrázek 7" descr="RIMG4443.JPG"/>
          <p:cNvPicPr>
            <a:picLocks noChangeAspect="1"/>
          </p:cNvPicPr>
          <p:nvPr/>
        </p:nvPicPr>
        <p:blipFill>
          <a:blip r:embed="rId4"/>
          <a:srcRect l="31250" t="32291" r="10937" b="29167"/>
          <a:stretch>
            <a:fillRect/>
          </a:stretch>
        </p:blipFill>
        <p:spPr>
          <a:xfrm>
            <a:off x="785786" y="4000504"/>
            <a:ext cx="4357718" cy="2178859"/>
          </a:xfrm>
          <a:prstGeom prst="rect">
            <a:avLst/>
          </a:prstGeom>
          <a:ln w="190500" cap="sq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Elipsa 3"/>
          <p:cNvSpPr/>
          <p:nvPr/>
        </p:nvSpPr>
        <p:spPr>
          <a:xfrm>
            <a:off x="3929058" y="3286124"/>
            <a:ext cx="2286016" cy="914400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Porovnej délku tykadel.</a:t>
            </a:r>
            <a:endParaRPr lang="cs-CZ" b="1" dirty="0"/>
          </a:p>
        </p:txBody>
      </p:sp>
      <p:sp>
        <p:nvSpPr>
          <p:cNvPr id="9" name="Obláček 8"/>
          <p:cNvSpPr/>
          <p:nvPr/>
        </p:nvSpPr>
        <p:spPr>
          <a:xfrm>
            <a:off x="4429124" y="4000504"/>
            <a:ext cx="4500594" cy="1428760"/>
          </a:xfrm>
          <a:prstGeom prst="cloudCallout">
            <a:avLst>
              <a:gd name="adj1" fmla="val -75652"/>
              <a:gd name="adj2" fmla="val 6542"/>
            </a:avLst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Mám tykadla delší než tělo.</a:t>
            </a:r>
          </a:p>
          <a:p>
            <a:pPr algn="ctr"/>
            <a:r>
              <a:rPr lang="cs-CZ" b="1" dirty="0" smtClean="0"/>
              <a:t>Jsem masožravec nebo všežravec. </a:t>
            </a:r>
          </a:p>
          <a:p>
            <a:pPr algn="ctr"/>
            <a:r>
              <a:rPr lang="cs-CZ" b="1" dirty="0" smtClean="0"/>
              <a:t>Třu přední křídla o sebe.</a:t>
            </a:r>
            <a:endParaRPr lang="cs-CZ" b="1" dirty="0"/>
          </a:p>
        </p:txBody>
      </p:sp>
      <p:sp>
        <p:nvSpPr>
          <p:cNvPr id="10" name="Obláček 9"/>
          <p:cNvSpPr/>
          <p:nvPr/>
        </p:nvSpPr>
        <p:spPr>
          <a:xfrm>
            <a:off x="357158" y="2214554"/>
            <a:ext cx="4357718" cy="1469904"/>
          </a:xfrm>
          <a:prstGeom prst="cloudCallout">
            <a:avLst>
              <a:gd name="adj1" fmla="val 76256"/>
              <a:gd name="adj2" fmla="val -9094"/>
            </a:avLst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Mám krátká a silná tykadla. </a:t>
            </a:r>
          </a:p>
          <a:p>
            <a:pPr algn="ctr"/>
            <a:r>
              <a:rPr lang="cs-CZ" b="1" dirty="0" smtClean="0"/>
              <a:t>Jsem býložravec. </a:t>
            </a:r>
          </a:p>
          <a:p>
            <a:pPr algn="ctr"/>
            <a:r>
              <a:rPr lang="cs-CZ" b="1" dirty="0" smtClean="0"/>
              <a:t>Třu zadní nohy o křídla. Zním skřípavě.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4" grpId="0" build="p" animBg="1"/>
      <p:bldP spid="9" grpId="0" build="p" animBg="1"/>
      <p:bldP spid="10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vývojová stádia hmyzu.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4429132"/>
          <a:ext cx="6096000" cy="1428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1928794" y="1428736"/>
          <a:ext cx="6096000" cy="714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9" name="Diagram 8"/>
          <p:cNvGraphicFramePr/>
          <p:nvPr/>
        </p:nvGraphicFramePr>
        <p:xfrm>
          <a:off x="1857356" y="2357430"/>
          <a:ext cx="6215106" cy="928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10" name="Vodorovný svitek 9"/>
          <p:cNvSpPr/>
          <p:nvPr/>
        </p:nvSpPr>
        <p:spPr>
          <a:xfrm>
            <a:off x="500034" y="1500174"/>
            <a:ext cx="1285884" cy="571504"/>
          </a:xfrm>
          <a:prstGeom prst="horizontalScroll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Krtonožka</a:t>
            </a:r>
            <a:endParaRPr lang="cs-CZ" b="1" dirty="0"/>
          </a:p>
        </p:txBody>
      </p:sp>
      <p:sp>
        <p:nvSpPr>
          <p:cNvPr id="11" name="Vodorovný svitek 10"/>
          <p:cNvSpPr/>
          <p:nvPr/>
        </p:nvSpPr>
        <p:spPr>
          <a:xfrm>
            <a:off x="571472" y="2500306"/>
            <a:ext cx="1143000" cy="642942"/>
          </a:xfrm>
          <a:prstGeom prst="horizontalScroll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Bělásek</a:t>
            </a:r>
            <a:endParaRPr lang="cs-CZ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714348" y="3643314"/>
            <a:ext cx="7858180" cy="57150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Kterým živočichům patří tato vývojová stádia?</a:t>
            </a:r>
            <a:endParaRPr lang="cs-CZ" sz="2800" b="1" dirty="0"/>
          </a:p>
        </p:txBody>
      </p:sp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47317E-CC78-4F63-8FB6-812D3A4B89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graphicEl>
                                              <a:dgm id="{C447317E-CC78-4F63-8FB6-812D3A4B89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DC783D3-A4F2-43B6-AEFD-D3D81494DC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">
                                            <p:graphicEl>
                                              <a:dgm id="{BDC783D3-A4F2-43B6-AEFD-D3D81494DC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74F2A1-F8C8-4F0E-87B2-0F11DE4063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4">
                                            <p:graphicEl>
                                              <a:dgm id="{0574F2A1-F8C8-4F0E-87B2-0F11DE4063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5787E4-CE47-4904-AAC0-E9C8409210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">
                                            <p:graphicEl>
                                              <a:dgm id="{1E5787E4-CE47-4904-AAC0-E9C8409210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Graphic spid="5" grpId="0">
        <p:bldAsOne/>
      </p:bldGraphic>
      <p:bldGraphic spid="9" grpId="0">
        <p:bldAsOne/>
      </p:bldGraphic>
      <p:bldP spid="10" grpId="0" animBg="1"/>
      <p:bldP spid="11" grpId="0" animBg="1"/>
      <p:bldP spid="12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Nakrm krtonožku:</a:t>
            </a:r>
            <a:endParaRPr lang="cs-CZ" b="1" dirty="0"/>
          </a:p>
        </p:txBody>
      </p:sp>
      <p:pic>
        <p:nvPicPr>
          <p:cNvPr id="4" name="Zástupný symbol pro obsah 3" descr="179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3427" r="33427"/>
          <a:stretch>
            <a:fillRect/>
          </a:stretch>
        </p:blipFill>
        <p:spPr>
          <a:xfrm>
            <a:off x="3571868" y="1600200"/>
            <a:ext cx="2000264" cy="4525963"/>
          </a:xfrm>
          <a:prstGeom prst="ellipse">
            <a:avLst/>
          </a:prstGeom>
          <a:ln w="190500" cap="rnd">
            <a:solidFill>
              <a:schemeClr val="accent1">
                <a:lumMod val="75000"/>
              </a:schemeClr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Obrázek 4" descr="DSC00035.JPG"/>
          <p:cNvPicPr>
            <a:picLocks noChangeAspect="1"/>
          </p:cNvPicPr>
          <p:nvPr/>
        </p:nvPicPr>
        <p:blipFill>
          <a:blip r:embed="rId4" cstate="print"/>
          <a:srcRect l="28125" t="41667" r="25781" b="18749"/>
          <a:stretch>
            <a:fillRect/>
          </a:stretch>
        </p:blipFill>
        <p:spPr>
          <a:xfrm>
            <a:off x="785786" y="1285860"/>
            <a:ext cx="2551089" cy="1643074"/>
          </a:xfrm>
          <a:prstGeom prst="ellipse">
            <a:avLst/>
          </a:prstGeom>
        </p:spPr>
      </p:pic>
      <p:pic>
        <p:nvPicPr>
          <p:cNvPr id="6" name="Obrázek 5" descr="DSC0004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857884" y="4786322"/>
            <a:ext cx="2428892" cy="1821669"/>
          </a:xfrm>
          <a:prstGeom prst="ellipse">
            <a:avLst/>
          </a:prstGeom>
        </p:spPr>
      </p:pic>
      <p:pic>
        <p:nvPicPr>
          <p:cNvPr id="7" name="Obrázek 6" descr="DSC01614.JPG"/>
          <p:cNvPicPr>
            <a:picLocks noChangeAspect="1"/>
          </p:cNvPicPr>
          <p:nvPr/>
        </p:nvPicPr>
        <p:blipFill>
          <a:blip r:embed="rId6" cstate="print"/>
          <a:srcRect l="25781" t="22916" r="18750" b="25000"/>
          <a:stretch>
            <a:fillRect/>
          </a:stretch>
        </p:blipFill>
        <p:spPr>
          <a:xfrm>
            <a:off x="714348" y="4643446"/>
            <a:ext cx="2637491" cy="1857388"/>
          </a:xfrm>
          <a:prstGeom prst="ellipse">
            <a:avLst/>
          </a:prstGeom>
        </p:spPr>
      </p:pic>
      <p:pic>
        <p:nvPicPr>
          <p:cNvPr id="8" name="Obrázek 7" descr="DSC01828.JPG"/>
          <p:cNvPicPr>
            <a:picLocks noChangeAspect="1"/>
          </p:cNvPicPr>
          <p:nvPr/>
        </p:nvPicPr>
        <p:blipFill>
          <a:blip r:embed="rId7" cstate="print"/>
          <a:srcRect l="25000" t="35417" r="8593" b="10416"/>
          <a:stretch>
            <a:fillRect/>
          </a:stretch>
        </p:blipFill>
        <p:spPr>
          <a:xfrm>
            <a:off x="5857884" y="1214422"/>
            <a:ext cx="2569020" cy="1571636"/>
          </a:xfrm>
          <a:prstGeom prst="ellipse">
            <a:avLst/>
          </a:prstGeom>
        </p:spPr>
      </p:pic>
      <p:pic>
        <p:nvPicPr>
          <p:cNvPr id="9" name="Obrázek 8" descr="DSC02987.JPG"/>
          <p:cNvPicPr>
            <a:picLocks noChangeAspect="1"/>
          </p:cNvPicPr>
          <p:nvPr/>
        </p:nvPicPr>
        <p:blipFill>
          <a:blip r:embed="rId8" cstate="print"/>
          <a:srcRect l="25781" t="39583" r="36719" b="24702"/>
          <a:stretch>
            <a:fillRect/>
          </a:stretch>
        </p:blipFill>
        <p:spPr>
          <a:xfrm>
            <a:off x="6000760" y="2928934"/>
            <a:ext cx="2197744" cy="1643075"/>
          </a:xfrm>
          <a:prstGeom prst="ellipse">
            <a:avLst/>
          </a:prstGeom>
        </p:spPr>
      </p:pic>
      <p:pic>
        <p:nvPicPr>
          <p:cNvPr id="10" name="Obrázek 9" descr="333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85786" y="2928934"/>
            <a:ext cx="2357454" cy="1660403"/>
          </a:xfrm>
          <a:prstGeom prst="ellipse">
            <a:avLst/>
          </a:prstGeom>
        </p:spPr>
      </p:pic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Použité zdroje: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Vlastní fotografie</a:t>
            </a:r>
          </a:p>
        </p:txBody>
      </p:sp>
    </p:spTree>
  </p:cSld>
  <p:clrMapOvr>
    <a:masterClrMapping/>
  </p:clrMapOvr>
  <p:transition spd="slow"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343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KRTONOŽKA</vt:lpstr>
      <vt:lpstr>O jakého živočicha se jedná? Vyhledejte informace.</vt:lpstr>
      <vt:lpstr>                             Krtonožka obecná</vt:lpstr>
      <vt:lpstr>Pokus se vybrat hmyz, který patří do stejné skupiny jako krtonožka.</vt:lpstr>
      <vt:lpstr>Rozdíly mezi dalšími rovnokřídlými -kobylkou a sarančí:</vt:lpstr>
      <vt:lpstr>Doplň vývojová stádia hmyzu.</vt:lpstr>
      <vt:lpstr>Nakrm krtonožku: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36</cp:revision>
  <dcterms:created xsi:type="dcterms:W3CDTF">2011-07-04T12:09:07Z</dcterms:created>
  <dcterms:modified xsi:type="dcterms:W3CDTF">2012-01-25T21:41:59Z</dcterms:modified>
</cp:coreProperties>
</file>