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8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0F16C4-61B0-48B0-932C-80AB403DC28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AF91DE-726F-4BE5-A077-29BCCFC5C4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245971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VY_32_INOVACE_3362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Subtropický podnebný pás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Subtropický podnebný pás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podnebí, rostlinách a živočiších v subtropickém podnebném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pásu.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 podnebím, rostlinami a živočichy v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subtropickém podnebném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pásu.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70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FontTx/>
              <a:buChar char="-"/>
            </a:pPr>
            <a:r>
              <a:rPr lang="cs-CZ" dirty="0" smtClean="0"/>
              <a:t>Tvoří přechod mezi tropickým a mírným podnebným pásmem</a:t>
            </a:r>
          </a:p>
          <a:p>
            <a:pPr marL="457200" indent="-457200">
              <a:buFontTx/>
              <a:buChar char="-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Subtropický podnebný pás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83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Mírné rozdíly teplot mezi</a:t>
            </a:r>
          </a:p>
          <a:p>
            <a:r>
              <a:rPr lang="cs-CZ" dirty="0" smtClean="0"/>
              <a:t>Malé rozdíly mezi zimou </a:t>
            </a:r>
            <a:r>
              <a:rPr lang="cs-CZ" smtClean="0"/>
              <a:t>a </a:t>
            </a:r>
            <a:r>
              <a:rPr lang="cs-CZ" smtClean="0"/>
              <a:t>létem, </a:t>
            </a:r>
            <a:r>
              <a:rPr lang="cs-CZ" dirty="0" smtClean="0"/>
              <a:t>dnem a nocí</a:t>
            </a:r>
          </a:p>
          <a:p>
            <a:r>
              <a:rPr lang="cs-CZ" dirty="0" smtClean="0"/>
              <a:t>Zima: krátká, poměrně teplá, vlhká</a:t>
            </a:r>
          </a:p>
          <a:p>
            <a:r>
              <a:rPr lang="cs-CZ" dirty="0" smtClean="0"/>
              <a:t>Léto : dlouhé, suché a velmi teplé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ZSTREBON\AppData\Local\Microsoft\Windows\Temporary Internet Files\Content.IE5\QXOMYNFP\MP900177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12944"/>
            <a:ext cx="5040560" cy="3309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86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Rostliny: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11760" y="762926"/>
            <a:ext cx="6400800" cy="34747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Cedry</a:t>
            </a:r>
          </a:p>
          <a:p>
            <a:r>
              <a:rPr lang="cs-CZ" dirty="0" smtClean="0"/>
              <a:t>Cypřiše</a:t>
            </a:r>
          </a:p>
          <a:p>
            <a:r>
              <a:rPr lang="cs-CZ" dirty="0" smtClean="0"/>
              <a:t>Pinie</a:t>
            </a:r>
          </a:p>
          <a:p>
            <a:r>
              <a:rPr lang="cs-CZ" dirty="0" smtClean="0"/>
              <a:t>Vavřín</a:t>
            </a:r>
          </a:p>
          <a:p>
            <a:r>
              <a:rPr lang="cs-CZ" dirty="0" smtClean="0"/>
              <a:t>Myrta</a:t>
            </a:r>
          </a:p>
          <a:p>
            <a:r>
              <a:rPr lang="cs-CZ" dirty="0" smtClean="0"/>
              <a:t>Cesmína</a:t>
            </a:r>
          </a:p>
          <a:p>
            <a:r>
              <a:rPr lang="cs-CZ" dirty="0" smtClean="0"/>
              <a:t>Rozmarýna</a:t>
            </a:r>
          </a:p>
          <a:p>
            <a:r>
              <a:rPr lang="cs-CZ" dirty="0"/>
              <a:t>L</a:t>
            </a:r>
            <a:r>
              <a:rPr lang="cs-CZ" dirty="0" smtClean="0"/>
              <a:t>evandule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4ZR9VBDC\MP900438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1087"/>
            <a:ext cx="3312368" cy="248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QPUJJHGQ\MP9004012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116632"/>
            <a:ext cx="3120720" cy="390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91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Olivovník</a:t>
            </a:r>
          </a:p>
          <a:p>
            <a:r>
              <a:rPr lang="cs-CZ" dirty="0" smtClean="0"/>
              <a:t>Mandloň</a:t>
            </a:r>
          </a:p>
          <a:p>
            <a:r>
              <a:rPr lang="cs-CZ" dirty="0"/>
              <a:t>C</a:t>
            </a:r>
            <a:r>
              <a:rPr lang="cs-CZ" dirty="0" smtClean="0"/>
              <a:t>itrusy</a:t>
            </a:r>
          </a:p>
          <a:p>
            <a:r>
              <a:rPr lang="cs-CZ" dirty="0" smtClean="0"/>
              <a:t>Vinná réva</a:t>
            </a:r>
          </a:p>
          <a:p>
            <a:r>
              <a:rPr lang="cs-CZ" dirty="0" smtClean="0"/>
              <a:t>Ořešák vlašský</a:t>
            </a:r>
            <a:endParaRPr lang="cs-CZ" dirty="0"/>
          </a:p>
        </p:txBody>
      </p:sp>
      <p:pic>
        <p:nvPicPr>
          <p:cNvPr id="3074" name="Picture 2" descr="C:\Users\ZSTREBON\AppData\Local\Microsoft\Windows\Temporary Internet Files\Content.IE5\Q0QNY87E\MP9004329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6632"/>
            <a:ext cx="5652120" cy="376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37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548680"/>
            <a:ext cx="6400800" cy="3474720"/>
          </a:xfrm>
        </p:spPr>
        <p:txBody>
          <a:bodyPr/>
          <a:lstStyle/>
          <a:p>
            <a:r>
              <a:rPr lang="cs-CZ" dirty="0" smtClean="0"/>
              <a:t>Daňci</a:t>
            </a:r>
          </a:p>
          <a:p>
            <a:r>
              <a:rPr lang="cs-CZ" dirty="0" smtClean="0"/>
              <a:t>Mufloni</a:t>
            </a:r>
          </a:p>
          <a:p>
            <a:r>
              <a:rPr lang="cs-CZ" dirty="0" smtClean="0"/>
              <a:t>Klokan – Austrálie</a:t>
            </a:r>
          </a:p>
          <a:p>
            <a:r>
              <a:rPr lang="cs-CZ" dirty="0" smtClean="0"/>
              <a:t>Šelmy – ženetka evropská, šakal</a:t>
            </a:r>
          </a:p>
          <a:p>
            <a:r>
              <a:rPr lang="cs-CZ" dirty="0" smtClean="0"/>
              <a:t>Velmi hojní – hmyz, plazi</a:t>
            </a:r>
            <a:endParaRPr lang="cs-CZ" dirty="0"/>
          </a:p>
        </p:txBody>
      </p:sp>
      <p:pic>
        <p:nvPicPr>
          <p:cNvPr id="4098" name="Picture 2" descr="C:\Users\ZSTREBON\AppData\Local\Microsoft\Windows\Temporary Internet Files\Content.IE5\S4YHBKT1\MP9001806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663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QPUJJHGQ\MP9001825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49080"/>
            <a:ext cx="3875256" cy="256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63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Podnebný pás mezi tropickým a mírným pásmem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Léto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Rostliny (3)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Živočichové (5)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Hospodářské rostliny (3)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přechodný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Suché, dlouhé, velmi teplé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Cedr, pinie, myrta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Daněk, muflon, ženetka, klokan, šakal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Olivovník, citrusy, vinná réva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53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Archiv </a:t>
            </a:r>
            <a:r>
              <a:rPr lang="cs-CZ" dirty="0" smtClean="0"/>
              <a:t>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72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85</TotalTime>
  <Words>205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Subtropický podnebný pás</vt:lpstr>
      <vt:lpstr>Znaky:</vt:lpstr>
      <vt:lpstr>Rostliny: </vt:lpstr>
      <vt:lpstr>Hospodářské rostliny</vt:lpstr>
      <vt:lpstr>Živočichové</vt:lpstr>
      <vt:lpstr>Opakování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Subtropický podnebný pás</dc:title>
  <dc:creator>ZSTREBON</dc:creator>
  <cp:lastModifiedBy>ZSTREBON</cp:lastModifiedBy>
  <cp:revision>16</cp:revision>
  <dcterms:created xsi:type="dcterms:W3CDTF">2012-02-27T17:46:36Z</dcterms:created>
  <dcterms:modified xsi:type="dcterms:W3CDTF">2012-03-23T21:56:48Z</dcterms:modified>
</cp:coreProperties>
</file>