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04EB5-70BF-466E-8659-46B8A9D100E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5B677B4-8145-4F4F-B589-847260FFCF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04EB5-70BF-466E-8659-46B8A9D100E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5B677B4-8145-4F4F-B589-847260FFCF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04EB5-70BF-466E-8659-46B8A9D100E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77B4-8145-4F4F-B589-847260FFCF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04EB5-70BF-466E-8659-46B8A9D100E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77B4-8145-4F4F-B589-847260FFCF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04EB5-70BF-466E-8659-46B8A9D100E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5B677B4-8145-4F4F-B589-847260FFCFB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04EB5-70BF-466E-8659-46B8A9D100E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77B4-8145-4F4F-B589-847260FFCF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04EB5-70BF-466E-8659-46B8A9D100E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77B4-8145-4F4F-B589-847260FFCF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04EB5-70BF-466E-8659-46B8A9D100E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77B4-8145-4F4F-B589-847260FFCF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04EB5-70BF-466E-8659-46B8A9D100E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77B4-8145-4F4F-B589-847260FFCFB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04EB5-70BF-466E-8659-46B8A9D100E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77B4-8145-4F4F-B589-847260FFCF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04EB5-70BF-466E-8659-46B8A9D100E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677B4-8145-4F4F-B589-847260FFCF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B404EB5-70BF-466E-8659-46B8A9D100E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5B677B4-8145-4F4F-B589-847260FFCFB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2373334"/>
              </p:ext>
            </p:extLst>
          </p:nvPr>
        </p:nvGraphicFramePr>
        <p:xfrm>
          <a:off x="1665288" y="2414588"/>
          <a:ext cx="5813425" cy="289862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4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Zdeňka Pecková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VY_32_INOVACE_3363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Mírný podnebný pás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Mírný podnebný pás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informace o podnebí, rostlinách a živočiších v mírném podnebném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pásu.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5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seznámí s podnebím, rostlinami a živočichy v mírném podnebném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pásu.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25557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548680"/>
            <a:ext cx="7772400" cy="1944215"/>
          </a:xfrm>
        </p:spPr>
        <p:txBody>
          <a:bodyPr/>
          <a:lstStyle/>
          <a:p>
            <a:r>
              <a:rPr lang="cs-CZ" u="sng" dirty="0" smtClean="0"/>
              <a:t>Mírný podnebný pás</a:t>
            </a:r>
            <a:br>
              <a:rPr lang="cs-CZ" u="sng" dirty="0" smtClean="0"/>
            </a:br>
            <a:endParaRPr lang="cs-CZ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2636912"/>
            <a:ext cx="6400800" cy="3672408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Nachází se mezi subtropickým a polárním pásem na obou polokoulích.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Žije zde největší jelenovité zvíře – </a:t>
            </a:r>
            <a:r>
              <a:rPr lang="cs-CZ" u="sng" dirty="0" smtClean="0"/>
              <a:t>los</a:t>
            </a:r>
            <a:r>
              <a:rPr lang="cs-CZ" dirty="0" smtClean="0"/>
              <a:t>,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nejvzácnější zvíře – </a:t>
            </a:r>
            <a:r>
              <a:rPr lang="cs-CZ" u="sng" dirty="0" smtClean="0"/>
              <a:t>panda</a:t>
            </a:r>
            <a:r>
              <a:rPr lang="cs-CZ" dirty="0" smtClean="0"/>
              <a:t>, </a:t>
            </a:r>
          </a:p>
          <a:p>
            <a:r>
              <a:rPr lang="cs-CZ" dirty="0"/>
              <a:t> </a:t>
            </a:r>
            <a:r>
              <a:rPr lang="cs-CZ" dirty="0" smtClean="0"/>
              <a:t>    roste zde největší jehličnatý strom –</a:t>
            </a:r>
          </a:p>
          <a:p>
            <a:r>
              <a:rPr lang="cs-CZ" dirty="0"/>
              <a:t> </a:t>
            </a:r>
            <a:r>
              <a:rPr lang="cs-CZ" dirty="0" smtClean="0"/>
              <a:t>    - </a:t>
            </a:r>
            <a:r>
              <a:rPr lang="cs-CZ" u="sng" dirty="0" smtClean="0"/>
              <a:t>sekvoje obrovská 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</p:txBody>
      </p:sp>
      <p:pic>
        <p:nvPicPr>
          <p:cNvPr id="1026" name="Picture 2" descr="C:\Users\ZSTREBON\AppData\Local\Microsoft\Windows\Temporary Internet Files\Content.IE5\S4YHBKT1\MP9004333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5706" y="27321"/>
            <a:ext cx="4138294" cy="2748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Q0QNY87E\MP90042439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4026" y="4365104"/>
            <a:ext cx="356997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70994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1706" y="136104"/>
            <a:ext cx="8686800" cy="838200"/>
          </a:xfrm>
        </p:spPr>
        <p:txBody>
          <a:bodyPr>
            <a:normAutofit/>
          </a:bodyPr>
          <a:lstStyle/>
          <a:p>
            <a:r>
              <a:rPr lang="cs-CZ" u="sng" dirty="0" smtClean="0"/>
              <a:t>Podnebí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8686800" cy="452596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Střídají se zde čtyři roční období: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jaro, léto, podzim, zima</a:t>
            </a:r>
          </a:p>
          <a:p>
            <a:r>
              <a:rPr lang="cs-CZ" sz="2000" dirty="0" smtClean="0"/>
              <a:t>Podnebí se mění se vzdáleností od moře:</a:t>
            </a:r>
          </a:p>
          <a:p>
            <a:pPr marL="0" indent="0">
              <a:buNone/>
            </a:pPr>
            <a:r>
              <a:rPr lang="cs-CZ" sz="2000" dirty="0" smtClean="0"/>
              <a:t>    a) </a:t>
            </a:r>
            <a:r>
              <a:rPr lang="cs-CZ" sz="2000" u="sng" dirty="0" smtClean="0"/>
              <a:t>vnitrozemské (kontinentální) </a:t>
            </a:r>
            <a:r>
              <a:rPr lang="cs-CZ" sz="2000" dirty="0" smtClean="0"/>
              <a:t>– velké rozdíly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mezi zimou a létem, léta suchá a teplá, zimy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velmi chladné </a:t>
            </a:r>
          </a:p>
          <a:p>
            <a:pPr marL="0" indent="0">
              <a:buNone/>
            </a:pPr>
            <a:r>
              <a:rPr lang="cs-CZ" sz="2000" dirty="0" smtClean="0"/>
              <a:t> b) </a:t>
            </a:r>
            <a:r>
              <a:rPr lang="cs-CZ" sz="2000" u="sng" dirty="0" smtClean="0"/>
              <a:t>přímořské (oceánské) </a:t>
            </a:r>
            <a:r>
              <a:rPr lang="cs-CZ" sz="2000" dirty="0" smtClean="0"/>
              <a:t>– menší rozdíly mezi </a:t>
            </a:r>
          </a:p>
          <a:p>
            <a:pPr marL="0" indent="0">
              <a:buNone/>
            </a:pPr>
            <a:r>
              <a:rPr lang="cs-CZ" sz="2000" dirty="0" smtClean="0"/>
              <a:t>        zimou a létem, více srážek</a:t>
            </a:r>
          </a:p>
          <a:p>
            <a:pPr marL="0" indent="0">
              <a:buNone/>
            </a:pPr>
            <a:r>
              <a:rPr lang="cs-CZ" sz="2000" dirty="0" smtClean="0"/>
              <a:t> c) </a:t>
            </a:r>
            <a:r>
              <a:rPr lang="cs-CZ" sz="2000" u="sng" dirty="0" smtClean="0"/>
              <a:t>proměnlivé </a:t>
            </a:r>
            <a:r>
              <a:rPr lang="cs-CZ" sz="2000" dirty="0" smtClean="0"/>
              <a:t>– počasí se střídá po několika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dnech ( patří sem i Česká republika)       </a:t>
            </a:r>
            <a:endParaRPr lang="cs-CZ" sz="2000" dirty="0"/>
          </a:p>
        </p:txBody>
      </p:sp>
      <p:pic>
        <p:nvPicPr>
          <p:cNvPr id="2050" name="Picture 2" descr="C:\Users\ZSTREBON\AppData\Local\Microsoft\Windows\Temporary Internet Files\Content.IE5\Q0QNY87E\MP9004389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131805"/>
            <a:ext cx="1794995" cy="26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QPUJJHGQ\MP90028928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955941"/>
            <a:ext cx="2865624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TREBON\AppData\Local\Microsoft\Windows\Temporary Internet Files\Content.IE5\S4YHBKT1\MP90042520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376" y="4928263"/>
            <a:ext cx="1853927" cy="1872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TREBON\AppData\Local\Microsoft\Windows\Temporary Internet Files\Content.IE5\Q0QNY87E\MP9004385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3553" y="1124744"/>
            <a:ext cx="3056384" cy="2037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35538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Rostlinná společenstva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Jehličnaté lesy (tajga)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Smíšené a listnaté lesy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Stepi</a:t>
            </a:r>
            <a:endParaRPr lang="cs-CZ" dirty="0"/>
          </a:p>
        </p:txBody>
      </p:sp>
      <p:pic>
        <p:nvPicPr>
          <p:cNvPr id="3076" name="Picture 4" descr="C:\Users\ZSTREBON\AppData\Local\Microsoft\Windows\Temporary Internet Files\Content.IE5\3LKISTT4\MP9004011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124744"/>
            <a:ext cx="3000368" cy="3751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STREBON\AppData\Local\Microsoft\Windows\Temporary Internet Files\Content.IE5\S4YHBKT1\MP90014438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789040"/>
            <a:ext cx="4248472" cy="2789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47538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Tajga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mtClean="0"/>
              <a:t>- </a:t>
            </a:r>
            <a:r>
              <a:rPr lang="cs-CZ" smtClean="0"/>
              <a:t>nachází se na </a:t>
            </a:r>
            <a:r>
              <a:rPr lang="cs-CZ" dirty="0" smtClean="0"/>
              <a:t>severním okraji mírného pásu</a:t>
            </a:r>
          </a:p>
          <a:p>
            <a:r>
              <a:rPr lang="cs-CZ" u="sng" dirty="0" smtClean="0"/>
              <a:t>Rostliny</a:t>
            </a:r>
            <a:r>
              <a:rPr lang="cs-CZ" dirty="0" smtClean="0"/>
              <a:t>: smrk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borovice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jedle</a:t>
            </a:r>
          </a:p>
          <a:p>
            <a:r>
              <a:rPr lang="cs-CZ" u="sng" dirty="0" smtClean="0"/>
              <a:t>Živočichové</a:t>
            </a:r>
            <a:r>
              <a:rPr lang="cs-CZ" dirty="0" smtClean="0"/>
              <a:t>: šelmy – medvěd, vlk,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rys, puma (v Americe)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ZSTREBON\AppData\Local\Microsoft\Windows\Temporary Internet Files\Content.IE5\3LKISTT4\MP90017876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8289" y="3068960"/>
            <a:ext cx="242620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373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Smíšené a listnaté stromy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- navazují na tajgu, přecházejí do listnatých lesů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smtClean="0"/>
              <a:t>Rostliny</a:t>
            </a:r>
            <a:r>
              <a:rPr lang="cs-CZ" dirty="0" smtClean="0"/>
              <a:t>: dub, buk, bříza, javor</a:t>
            </a:r>
          </a:p>
          <a:p>
            <a:r>
              <a:rPr lang="cs-CZ" u="sng" dirty="0" smtClean="0"/>
              <a:t>Živočichové</a:t>
            </a:r>
            <a:r>
              <a:rPr lang="cs-CZ" dirty="0" smtClean="0"/>
              <a:t>: srnec, jelen, liška, mnoho drobných hlodavců</a:t>
            </a:r>
            <a:endParaRPr lang="cs-CZ" dirty="0"/>
          </a:p>
        </p:txBody>
      </p:sp>
      <p:pic>
        <p:nvPicPr>
          <p:cNvPr id="5122" name="Picture 2" descr="C:\Users\ZSTREBON\AppData\Local\Microsoft\Windows\Temporary Internet Files\Content.IE5\QPUJJHGQ\MP9004068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909052"/>
            <a:ext cx="4143400" cy="2762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06530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Stepi (prérie, pampy)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ve vnitrozemí mírného pásu</a:t>
            </a:r>
          </a:p>
          <a:p>
            <a:pPr>
              <a:buFontTx/>
              <a:buChar char="-"/>
            </a:pPr>
            <a:r>
              <a:rPr lang="cs-CZ" dirty="0" smtClean="0"/>
              <a:t>horká a suchá léta, velmi studené zimy</a:t>
            </a:r>
          </a:p>
          <a:p>
            <a:pPr>
              <a:buFontTx/>
              <a:buChar char="-"/>
            </a:pPr>
            <a:r>
              <a:rPr lang="cs-CZ" u="sng" dirty="0" smtClean="0"/>
              <a:t>rozlehlé travnaté pláně </a:t>
            </a:r>
            <a:r>
              <a:rPr lang="cs-CZ" dirty="0" smtClean="0"/>
              <a:t>– stepi (v Evropě), prérie ( v Severní Americe), pampy ( v Jižní Americe)</a:t>
            </a:r>
          </a:p>
          <a:p>
            <a:pPr>
              <a:buFontTx/>
              <a:buChar char="-"/>
            </a:pPr>
            <a:endParaRPr lang="cs-CZ" dirty="0"/>
          </a:p>
          <a:p>
            <a:r>
              <a:rPr lang="cs-CZ" u="sng" dirty="0" smtClean="0"/>
              <a:t>Rostliny</a:t>
            </a:r>
            <a:r>
              <a:rPr lang="cs-CZ" dirty="0" smtClean="0"/>
              <a:t>: trávy</a:t>
            </a:r>
          </a:p>
          <a:p>
            <a:r>
              <a:rPr lang="cs-CZ" u="sng" dirty="0" smtClean="0"/>
              <a:t>Živočichové</a:t>
            </a:r>
            <a:r>
              <a:rPr lang="cs-CZ" dirty="0" smtClean="0"/>
              <a:t>: divoký kůň,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osel, antilopa, bizon</a:t>
            </a:r>
            <a:endParaRPr lang="cs-CZ" dirty="0"/>
          </a:p>
        </p:txBody>
      </p:sp>
      <p:pic>
        <p:nvPicPr>
          <p:cNvPr id="6147" name="Picture 3" descr="C:\Users\ZSTREBON\AppData\Local\Microsoft\Windows\Temporary Internet Files\Content.IE5\Q0QNY87E\MP90040685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2990" y="4005064"/>
            <a:ext cx="4046240" cy="2697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9950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Podnebí s velkými rozdíly teplot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Přímořské podnebí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Jehličnaté lesy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Evropské travnaté pláně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Listnaté stromy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Jehličnaté stromy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Největší jehličnatý strom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Šelmy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Býložravci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Kontinentální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Mírnější a vlhké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Tajga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Stepi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Dub, buk, bříza, javor,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Smrk, borovice, jedle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Sekvoje obrovská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Medvěd, </a:t>
            </a:r>
            <a:r>
              <a:rPr lang="cs-CZ" dirty="0" err="1" smtClean="0"/>
              <a:t>vlk,rys</a:t>
            </a:r>
            <a:r>
              <a:rPr lang="cs-CZ" dirty="0" smtClean="0"/>
              <a:t>, puma, liška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Osel, antilopa, bizon, srnec, jelen, divoký kůň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11759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Archiv </a:t>
            </a:r>
            <a:r>
              <a:rPr lang="cs-CZ" dirty="0" smtClean="0"/>
              <a:t>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05942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139</TotalTime>
  <Words>376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Mírný podnebný pás </vt:lpstr>
      <vt:lpstr>Podnebí</vt:lpstr>
      <vt:lpstr>Rostlinná společenstva</vt:lpstr>
      <vt:lpstr>Tajga</vt:lpstr>
      <vt:lpstr>Smíšené a listnaté stromy</vt:lpstr>
      <vt:lpstr>Stepi (prérie, pampy)</vt:lpstr>
      <vt:lpstr>Opakování</vt:lpstr>
      <vt:lpstr>Zdroje a prameny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Mírný podnebný pás</dc:title>
  <dc:creator>ZSTREBON</dc:creator>
  <cp:lastModifiedBy>ZSTREBON</cp:lastModifiedBy>
  <cp:revision>19</cp:revision>
  <dcterms:created xsi:type="dcterms:W3CDTF">2012-02-29T16:46:56Z</dcterms:created>
  <dcterms:modified xsi:type="dcterms:W3CDTF">2012-03-23T22:01:33Z</dcterms:modified>
</cp:coreProperties>
</file>