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FE4F43A-0A3F-463B-80E6-11C9D6078EF6}" type="datetimeFigureOut">
              <a:rPr lang="cs-CZ" smtClean="0"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C4AFBF-6043-4D7C-A128-5874F05CBE1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959471"/>
              </p:ext>
            </p:extLst>
          </p:nvPr>
        </p:nvGraphicFramePr>
        <p:xfrm>
          <a:off x="1665288" y="2414588"/>
          <a:ext cx="5813425" cy="2826037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Zdeňka Pecková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VY_32_INOVACE_3364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Polární podnebný pás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Polární podnebný pás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Přírodověda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5.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informace o podnebí, rostlinách a živočiších v polárním podnebném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pásu.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seznámí s podnebím, rostlinami a živočichy 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polárním podnebném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pásu.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57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5517232"/>
            <a:ext cx="5637010" cy="882119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Nejchladnější oblasti na Zemi</a:t>
            </a:r>
          </a:p>
          <a:p>
            <a:r>
              <a:rPr lang="cs-CZ" dirty="0" smtClean="0"/>
              <a:t>Rozkládají se v oblastech mezi mírnými pásy a póly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3689" y="3572499"/>
            <a:ext cx="7175351" cy="1793167"/>
          </a:xfrm>
        </p:spPr>
        <p:txBody>
          <a:bodyPr/>
          <a:lstStyle/>
          <a:p>
            <a:r>
              <a:rPr lang="cs-CZ" dirty="0" smtClean="0"/>
              <a:t>Polární podnebný pás</a:t>
            </a:r>
            <a:endParaRPr lang="cs-CZ" dirty="0"/>
          </a:p>
        </p:txBody>
      </p:sp>
      <p:pic>
        <p:nvPicPr>
          <p:cNvPr id="1026" name="Picture 2" descr="C:\Users\ZSTREBON\AppData\Local\Microsoft\Windows\Temporary Internet Files\Content.IE5\S4YHBKT1\MP9004317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965"/>
            <a:ext cx="5292080" cy="3547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24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2"/>
                </a:solidFill>
              </a:rPr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Velmi </a:t>
            </a:r>
            <a:r>
              <a:rPr lang="cs-CZ" u="sng" dirty="0" smtClean="0"/>
              <a:t>chladné</a:t>
            </a:r>
            <a:r>
              <a:rPr lang="cs-CZ" dirty="0" smtClean="0"/>
              <a:t>, </a:t>
            </a:r>
            <a:r>
              <a:rPr lang="cs-CZ" u="sng" dirty="0" smtClean="0"/>
              <a:t>drsné</a:t>
            </a:r>
          </a:p>
          <a:p>
            <a:r>
              <a:rPr lang="cs-CZ" dirty="0" smtClean="0"/>
              <a:t>Naměřeny nejnižší teploty na Zemi ( minus </a:t>
            </a:r>
          </a:p>
          <a:p>
            <a:pPr marL="0" indent="0">
              <a:buNone/>
            </a:pPr>
            <a:r>
              <a:rPr lang="cs-CZ" dirty="0" smtClean="0"/>
              <a:t>    80 °C)</a:t>
            </a:r>
          </a:p>
          <a:p>
            <a:r>
              <a:rPr lang="cs-CZ" dirty="0" smtClean="0"/>
              <a:t>Půda je pokryta ledový krunýřem, země je promrzlá do hloubky i v létě</a:t>
            </a:r>
          </a:p>
          <a:p>
            <a:r>
              <a:rPr lang="cs-CZ" dirty="0" smtClean="0"/>
              <a:t>Malé množství srážek</a:t>
            </a:r>
          </a:p>
          <a:p>
            <a:r>
              <a:rPr lang="cs-CZ" dirty="0" smtClean="0"/>
              <a:t>Střídá se zde krátké  </a:t>
            </a:r>
            <a:r>
              <a:rPr lang="cs-CZ" u="sng" dirty="0" smtClean="0"/>
              <a:t>polární léto </a:t>
            </a:r>
            <a:r>
              <a:rPr lang="cs-CZ" dirty="0" smtClean="0"/>
              <a:t> a dlouhá </a:t>
            </a:r>
            <a:r>
              <a:rPr lang="cs-CZ" u="sng" dirty="0" smtClean="0"/>
              <a:t>polární noc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998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2"/>
                </a:solidFill>
              </a:rPr>
              <a:t>Obyvatelé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Kanada, Grónsko, Aljaška – </a:t>
            </a:r>
            <a:r>
              <a:rPr lang="cs-CZ" b="1" dirty="0" smtClean="0"/>
              <a:t>Eskymáci</a:t>
            </a:r>
          </a:p>
          <a:p>
            <a:endParaRPr lang="cs-CZ" dirty="0" smtClean="0"/>
          </a:p>
          <a:p>
            <a:r>
              <a:rPr lang="cs-CZ" dirty="0" smtClean="0"/>
              <a:t>Skandinávský poloostrov - </a:t>
            </a:r>
            <a:r>
              <a:rPr lang="cs-CZ" b="1" dirty="0" smtClean="0"/>
              <a:t>Laponci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ZSTREBON\AppData\Local\Microsoft\Windows\Temporary Internet Files\Content.IE5\S4YHBKT1\MC900017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52359"/>
            <a:ext cx="2736304" cy="435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03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Arktida – severní polární pás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Oblast ledu, sněhu a nezalesněné zmrzlé půdy</a:t>
            </a:r>
          </a:p>
          <a:p>
            <a:r>
              <a:rPr lang="cs-CZ" dirty="0" smtClean="0"/>
              <a:t>Typ krajiny – </a:t>
            </a:r>
            <a:r>
              <a:rPr lang="cs-CZ" u="sng" dirty="0" smtClean="0"/>
              <a:t>tundra</a:t>
            </a:r>
          </a:p>
          <a:p>
            <a:r>
              <a:rPr lang="cs-CZ" u="sng" dirty="0" smtClean="0"/>
              <a:t>Rostliny</a:t>
            </a:r>
            <a:r>
              <a:rPr lang="cs-CZ" dirty="0" smtClean="0"/>
              <a:t> : mechy, lišejníky, traviny,</a:t>
            </a:r>
          </a:p>
          <a:p>
            <a:pPr marL="0" indent="0">
              <a:buNone/>
            </a:pPr>
            <a:r>
              <a:rPr lang="cs-CZ" dirty="0" smtClean="0"/>
              <a:t>                     zakrslé dřeviny – bříza a vrba</a:t>
            </a:r>
          </a:p>
          <a:p>
            <a:r>
              <a:rPr lang="cs-CZ" u="sng" dirty="0" smtClean="0"/>
              <a:t>Živočichové</a:t>
            </a:r>
            <a:r>
              <a:rPr lang="cs-CZ" dirty="0" smtClean="0"/>
              <a:t> : sob, lední medvěd, vlk, </a:t>
            </a:r>
          </a:p>
          <a:p>
            <a:pPr marL="0" indent="0">
              <a:buNone/>
            </a:pPr>
            <a:r>
              <a:rPr lang="cs-CZ" dirty="0" smtClean="0"/>
              <a:t>		  zajíc bělák, polární liška, 			  pižmoň</a:t>
            </a:r>
          </a:p>
          <a:p>
            <a:endParaRPr lang="cs-CZ" dirty="0"/>
          </a:p>
        </p:txBody>
      </p:sp>
      <p:pic>
        <p:nvPicPr>
          <p:cNvPr id="3074" name="Picture 2" descr="C:\Users\ZSTREBON\AppData\Local\Microsoft\Windows\Temporary Internet Files\Content.IE5\Q0QNY87E\MP9004033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95560"/>
            <a:ext cx="2448272" cy="367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94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Antarktida – jižní polární pás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55775" y="260648"/>
            <a:ext cx="6400800" cy="347472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Pátý největší</a:t>
            </a:r>
            <a:r>
              <a:rPr lang="cs-CZ" b="1" dirty="0" smtClean="0"/>
              <a:t> kontinent</a:t>
            </a:r>
          </a:p>
          <a:p>
            <a:r>
              <a:rPr lang="cs-CZ" dirty="0" smtClean="0"/>
              <a:t>Nejchladnější a největrnější světadíl -</a:t>
            </a:r>
          </a:p>
          <a:p>
            <a:pPr marL="0" indent="0">
              <a:buNone/>
            </a:pPr>
            <a:r>
              <a:rPr lang="cs-CZ" dirty="0" smtClean="0"/>
              <a:t>   (naměřeny nejchladnější teploty na Zemi</a:t>
            </a:r>
          </a:p>
          <a:p>
            <a:pPr marL="0" indent="0">
              <a:buNone/>
            </a:pPr>
            <a:r>
              <a:rPr lang="cs-CZ" dirty="0" smtClean="0"/>
              <a:t>    -89,2°C )</a:t>
            </a:r>
          </a:p>
          <a:p>
            <a:r>
              <a:rPr lang="cs-CZ" dirty="0" smtClean="0"/>
              <a:t>Ledový krunýř sahá do hloubky 3 km</a:t>
            </a:r>
          </a:p>
          <a:p>
            <a:r>
              <a:rPr lang="cs-CZ" u="sng" dirty="0" smtClean="0"/>
              <a:t>Rostliny</a:t>
            </a:r>
            <a:r>
              <a:rPr lang="cs-CZ" dirty="0" smtClean="0"/>
              <a:t>: mechy, lišejníky</a:t>
            </a:r>
          </a:p>
          <a:p>
            <a:r>
              <a:rPr lang="cs-CZ" u="sng" dirty="0" smtClean="0"/>
              <a:t>Živočichové</a:t>
            </a:r>
            <a:r>
              <a:rPr lang="cs-CZ" dirty="0" smtClean="0"/>
              <a:t>: tučňák, rypouš, tuleň, lachtan,</a:t>
            </a:r>
          </a:p>
          <a:p>
            <a:pPr marL="0" indent="0">
              <a:buNone/>
            </a:pPr>
            <a:r>
              <a:rPr lang="cs-CZ" dirty="0" smtClean="0"/>
              <a:t>                           ryby a velryby, ptáci - albatros</a:t>
            </a:r>
          </a:p>
          <a:p>
            <a:pPr marL="0" indent="0">
              <a:buNone/>
            </a:pPr>
            <a:r>
              <a:rPr lang="cs-CZ" dirty="0" smtClean="0"/>
              <a:t>                           </a:t>
            </a:r>
          </a:p>
          <a:p>
            <a:endParaRPr lang="cs-CZ" dirty="0"/>
          </a:p>
        </p:txBody>
      </p:sp>
      <p:pic>
        <p:nvPicPr>
          <p:cNvPr id="4099" name="Picture 3" descr="C:\Users\ZSTREBON\AppData\Local\Microsoft\Windows\Temporary Internet Files\Content.IE5\3LKISTT4\MP9004317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68960"/>
            <a:ext cx="2546278" cy="3767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73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Severní polární pás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Nejchladnější místo na Zemi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Antarktida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Typ krajiny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Rostliny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Velká dravá šelma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Ptáci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Arktida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Antarktida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Jižní polární pás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Tundra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Mechy, lišejníky, zakrslé dřeviny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Medvěd lední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Tučňák, albatros</a:t>
            </a:r>
          </a:p>
          <a:p>
            <a:endParaRPr lang="cs-CZ" dirty="0"/>
          </a:p>
        </p:txBody>
      </p:sp>
      <p:pic>
        <p:nvPicPr>
          <p:cNvPr id="5122" name="Picture 2" descr="C:\Users\ZSTREBON\AppData\Local\Microsoft\Windows\Temporary Internet Files\Content.IE5\S4YHBKT1\MP9004306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68" y="4279621"/>
            <a:ext cx="3779912" cy="253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02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Archiv </a:t>
            </a:r>
            <a:r>
              <a:rPr lang="cs-CZ" dirty="0" smtClean="0"/>
              <a:t>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855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</TotalTime>
  <Words>275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Polární podnebný pás</vt:lpstr>
      <vt:lpstr>Podnebí</vt:lpstr>
      <vt:lpstr>Obyvatelé</vt:lpstr>
      <vt:lpstr>Arktida – severní polární pás</vt:lpstr>
      <vt:lpstr>Antarktida – jižní polární pás</vt:lpstr>
      <vt:lpstr>Opakování</vt:lpstr>
      <vt:lpstr>Zdroje a 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Polární podnebný pás</dc:title>
  <dc:creator>ZSTREBON</dc:creator>
  <cp:lastModifiedBy>ZSTREBON</cp:lastModifiedBy>
  <cp:revision>11</cp:revision>
  <dcterms:created xsi:type="dcterms:W3CDTF">2012-03-05T18:52:41Z</dcterms:created>
  <dcterms:modified xsi:type="dcterms:W3CDTF">2012-03-23T21:59:12Z</dcterms:modified>
</cp:coreProperties>
</file>