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C6249BF-23A8-4AFB-BE10-EB0516C3AF9F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13AC99A-5FE0-4C68-ADBC-6784B1B0F3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22608201"/>
              </p:ext>
            </p:extLst>
          </p:nvPr>
        </p:nvGraphicFramePr>
        <p:xfrm>
          <a:off x="1665288" y="2414588"/>
          <a:ext cx="5813425" cy="282603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VY_32_INOVACE_3361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Tropický podnebný pás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Tropický deštný les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podnebí, rostlinách a živočiších v tropickém deštném lese.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 podnebím, rostlinami a živočichy v tropickém deštném lese.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52642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5057800"/>
            <a:ext cx="8458200" cy="1222375"/>
          </a:xfrm>
        </p:spPr>
        <p:txBody>
          <a:bodyPr/>
          <a:lstStyle/>
          <a:p>
            <a:r>
              <a:rPr lang="cs-CZ" dirty="0" smtClean="0"/>
              <a:t>Tropické deštné lesy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9386" y="3789040"/>
            <a:ext cx="8458200" cy="914400"/>
          </a:xfrm>
        </p:spPr>
        <p:txBody>
          <a:bodyPr/>
          <a:lstStyle/>
          <a:p>
            <a:r>
              <a:rPr lang="cs-CZ" dirty="0" smtClean="0"/>
              <a:t>Nejbohatší společenství </a:t>
            </a:r>
          </a:p>
          <a:p>
            <a:r>
              <a:rPr lang="cs-CZ" dirty="0" smtClean="0"/>
              <a:t>rostlin a živočichů</a:t>
            </a:r>
            <a:endParaRPr lang="cs-CZ" dirty="0"/>
          </a:p>
        </p:txBody>
      </p:sp>
      <p:pic>
        <p:nvPicPr>
          <p:cNvPr id="1032" name="Picture 8" descr="C:\Users\ZSTREBON\AppData\Local\Microsoft\Windows\Temporary Internet Files\Content.IE5\S4YHBKT1\MP9004068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6632"/>
            <a:ext cx="4941168" cy="49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62919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Podnebí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Téměř se nemění po celý rok</a:t>
            </a:r>
          </a:p>
          <a:p>
            <a:endParaRPr lang="cs-CZ" dirty="0" smtClean="0"/>
          </a:p>
          <a:p>
            <a:r>
              <a:rPr lang="cs-CZ" dirty="0" smtClean="0"/>
              <a:t>Velké množství srážek</a:t>
            </a:r>
          </a:p>
          <a:p>
            <a:endParaRPr lang="cs-CZ" dirty="0" smtClean="0"/>
          </a:p>
          <a:p>
            <a:r>
              <a:rPr lang="cs-CZ" dirty="0" smtClean="0"/>
              <a:t>Vysoké teploty celoročně</a:t>
            </a:r>
            <a:endParaRPr lang="cs-CZ" dirty="0"/>
          </a:p>
        </p:txBody>
      </p:sp>
      <p:pic>
        <p:nvPicPr>
          <p:cNvPr id="1026" name="Picture 2" descr="C:\Users\ZSTREBON\AppData\Local\Microsoft\Windows\Temporary Internet Files\Content.IE5\1ZU83S3S\MP9004231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8262" y="3068960"/>
            <a:ext cx="3755738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6503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Rozmístění na Zemi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Rozprostírají se po obou </a:t>
            </a:r>
          </a:p>
          <a:p>
            <a:pPr marL="0" indent="0">
              <a:buNone/>
            </a:pPr>
            <a:r>
              <a:rPr lang="cs-CZ" dirty="0" smtClean="0"/>
              <a:t>    stranách rovníku.</a:t>
            </a:r>
            <a:endParaRPr lang="cs-CZ" dirty="0"/>
          </a:p>
          <a:p>
            <a:r>
              <a:rPr lang="cs-CZ" dirty="0" smtClean="0"/>
              <a:t>Jižní Amerika – </a:t>
            </a:r>
          </a:p>
          <a:p>
            <a:r>
              <a:rPr lang="cs-CZ" b="1" i="1" u="sng" dirty="0" smtClean="0"/>
              <a:t>Amazonský prales </a:t>
            </a:r>
          </a:p>
          <a:p>
            <a:r>
              <a:rPr lang="cs-CZ" dirty="0" smtClean="0"/>
              <a:t>(největší deštný les na světě)</a:t>
            </a:r>
          </a:p>
          <a:p>
            <a:r>
              <a:rPr lang="cs-CZ" dirty="0" smtClean="0"/>
              <a:t>Střední Amerika</a:t>
            </a:r>
          </a:p>
          <a:p>
            <a:r>
              <a:rPr lang="cs-CZ" dirty="0" smtClean="0"/>
              <a:t>Afrika – v povodí řeky Kongo</a:t>
            </a:r>
          </a:p>
          <a:p>
            <a:r>
              <a:rPr lang="cs-CZ" dirty="0" smtClean="0"/>
              <a:t>Asie </a:t>
            </a:r>
            <a:endParaRPr lang="cs-CZ" dirty="0"/>
          </a:p>
        </p:txBody>
      </p:sp>
      <p:pic>
        <p:nvPicPr>
          <p:cNvPr id="2051" name="Picture 3" descr="C:\Users\ZSTREBON\AppData\Local\Microsoft\Windows\Temporary Internet Files\Content.IE5\1ZU83S3S\MP9004251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4048" y="1700808"/>
            <a:ext cx="3459952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1461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Savci: gorila, šimpanz, </a:t>
            </a:r>
            <a:r>
              <a:rPr lang="cs-CZ" dirty="0" smtClean="0"/>
              <a:t>gibbon</a:t>
            </a:r>
            <a:r>
              <a:rPr lang="cs-CZ" dirty="0" smtClean="0"/>
              <a:t>, orangutan,</a:t>
            </a:r>
          </a:p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dirty="0" smtClean="0"/>
              <a:t>lenochod, levhart</a:t>
            </a:r>
            <a:r>
              <a:rPr lang="cs-CZ" dirty="0" smtClean="0"/>
              <a:t>, jaguár, hroch</a:t>
            </a:r>
          </a:p>
          <a:p>
            <a:r>
              <a:rPr lang="cs-CZ" dirty="0" smtClean="0"/>
              <a:t>Ptáci: papoušek, orlovec říční, tukan, ibis, </a:t>
            </a:r>
          </a:p>
          <a:p>
            <a:pPr marL="0" indent="0">
              <a:buNone/>
            </a:pPr>
            <a:r>
              <a:rPr lang="cs-CZ" dirty="0" smtClean="0"/>
              <a:t>               kolibřík</a:t>
            </a:r>
          </a:p>
          <a:p>
            <a:r>
              <a:rPr lang="cs-CZ" dirty="0" smtClean="0"/>
              <a:t>Plazi: krokodýl, želva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kajmanka, korálovec</a:t>
            </a:r>
          </a:p>
          <a:p>
            <a:r>
              <a:rPr lang="cs-CZ" dirty="0" smtClean="0"/>
              <a:t>Obojživelníci: skokan</a:t>
            </a:r>
          </a:p>
          <a:p>
            <a:r>
              <a:rPr lang="cs-CZ" dirty="0" smtClean="0"/>
              <a:t>Ryby: rybka </a:t>
            </a:r>
            <a:r>
              <a:rPr lang="cs-CZ" dirty="0" err="1" smtClean="0"/>
              <a:t>lobotes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Bezobratlí: sklípkan, saranče stonožka, </a:t>
            </a:r>
          </a:p>
          <a:p>
            <a:endParaRPr lang="cs-CZ" dirty="0"/>
          </a:p>
        </p:txBody>
      </p:sp>
      <p:pic>
        <p:nvPicPr>
          <p:cNvPr id="3074" name="Picture 2" descr="C:\Users\ZSTREBON\AppData\Local\Microsoft\Windows\Temporary Internet Files\Content.IE5\4ZR9VBDC\MP9004383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08920"/>
            <a:ext cx="3918912" cy="261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4470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Palmy – kokosová, datlová, banánovník</a:t>
            </a:r>
          </a:p>
          <a:p>
            <a:r>
              <a:rPr lang="cs-CZ" dirty="0" smtClean="0"/>
              <a:t>Liány</a:t>
            </a:r>
          </a:p>
          <a:p>
            <a:r>
              <a:rPr lang="cs-CZ" dirty="0" smtClean="0"/>
              <a:t>Orchideje, bromélie</a:t>
            </a:r>
          </a:p>
          <a:p>
            <a:r>
              <a:rPr lang="cs-CZ" dirty="0" smtClean="0"/>
              <a:t>Užitkové rostliny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kávovník, kaučukovník,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kakaovník, juvie,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strom kola, orchidej 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vanilka</a:t>
            </a:r>
            <a:endParaRPr lang="cs-CZ" dirty="0"/>
          </a:p>
        </p:txBody>
      </p:sp>
      <p:pic>
        <p:nvPicPr>
          <p:cNvPr id="4098" name="Picture 2" descr="C:\Users\ZSTREBON\AppData\Local\Microsoft\Windows\Temporary Internet Files\Content.IE5\1ZU83S3S\MP9004069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31958"/>
            <a:ext cx="3779912" cy="4726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9111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Příčiny mizení tropických </a:t>
            </a:r>
            <a:r>
              <a:rPr lang="cs-CZ" dirty="0"/>
              <a:t>d</a:t>
            </a:r>
            <a:r>
              <a:rPr lang="cs-CZ" dirty="0" smtClean="0"/>
              <a:t>eštných lesů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30777"/>
            <a:ext cx="8686800" cy="4525963"/>
          </a:xfrm>
        </p:spPr>
        <p:txBody>
          <a:bodyPr/>
          <a:lstStyle/>
          <a:p>
            <a:r>
              <a:rPr lang="cs-CZ" dirty="0" smtClean="0"/>
              <a:t>Budování silnic</a:t>
            </a:r>
          </a:p>
          <a:p>
            <a:r>
              <a:rPr lang="cs-CZ" dirty="0" smtClean="0"/>
              <a:t>Nadměrné kácení stromů</a:t>
            </a:r>
          </a:p>
          <a:p>
            <a:r>
              <a:rPr lang="cs-CZ" dirty="0" smtClean="0"/>
              <a:t>Zřizování pastvin pro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dobytek</a:t>
            </a:r>
          </a:p>
          <a:p>
            <a:r>
              <a:rPr lang="cs-CZ" dirty="0" smtClean="0"/>
              <a:t>Silné deště odnesou půdu</a:t>
            </a:r>
          </a:p>
          <a:p>
            <a:r>
              <a:rPr lang="cs-CZ" dirty="0" smtClean="0"/>
              <a:t>Pouště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3" name="Picture 3" descr="C:\Users\ZSTREBON\AppData\Local\Microsoft\Windows\Temporary Internet Files\Content.IE5\4ZR9VBDC\MP9004332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8309" y="1340768"/>
            <a:ext cx="3656544" cy="551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ZSTREBON\AppData\Local\Microsoft\Windows\Temporary Internet Files\Content.IE5\1ZU83S3S\MP9001806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645316"/>
            <a:ext cx="3369568" cy="2212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01535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Podnebný pás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Teplota vzduchu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Srážky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Největší deštný les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Živočichové (5)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Užitkové rostliny (3)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Příčiny úbytku lesů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Tropický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Vysoká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Velmi četné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Amazonský prales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Gorila, krokodýl, hroch tukan, sklípkan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Kakaovník, kávovník, strom kola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Nadměrné kácení, stavba silnic, zřizování pastvin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7130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Archiv </a:t>
            </a:r>
            <a:r>
              <a:rPr lang="cs-CZ" dirty="0" smtClean="0"/>
              <a:t>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1396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144</TotalTime>
  <Words>284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Tropické deštné lesy</vt:lpstr>
      <vt:lpstr> Podnebí </vt:lpstr>
      <vt:lpstr>Rozmístění na Zemi</vt:lpstr>
      <vt:lpstr>Živočichové</vt:lpstr>
      <vt:lpstr>Rostliny</vt:lpstr>
      <vt:lpstr>Příčiny mizení tropických deštných lesů</vt:lpstr>
      <vt:lpstr>Opakování</vt:lpstr>
      <vt:lpstr>Zdroje a prameny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Tropické deštné lesy</dc:title>
  <dc:creator>ZSTREBON</dc:creator>
  <cp:lastModifiedBy>expert</cp:lastModifiedBy>
  <cp:revision>16</cp:revision>
  <dcterms:created xsi:type="dcterms:W3CDTF">2012-02-28T16:05:44Z</dcterms:created>
  <dcterms:modified xsi:type="dcterms:W3CDTF">2012-06-11T06:29:25Z</dcterms:modified>
</cp:coreProperties>
</file>