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6" d="100"/>
          <a:sy n="66" d="100"/>
        </p:scale>
        <p:origin x="-148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i%C5%99%C3%AD_z_Pod%C4%9Bbr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2796201"/>
              </p:ext>
            </p:extLst>
          </p:nvPr>
        </p:nvGraphicFramePr>
        <p:xfrm>
          <a:off x="1665288" y="2414588"/>
          <a:ext cx="5813425" cy="319238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VY_32_INOVACE_3115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Jiří z Poděbrad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Doba poděbradská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seznámil s husitstvím v Čechách a s tzv. husitským králem. Touto prezentací si má doplnit svůj pohled na Jiřího z Poděbrad jako na posla míru. Pracuje s textem v učebnici pro 7. ročník, úkol může plnit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pomocí informací na PC.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seznámil s problémy, které vedly ke kritice církve, s pojmem tolerance a intolerance a s významem mírového života pro rozvoj hospodářství.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24686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/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Jiří z </a:t>
            </a:r>
            <a:r>
              <a:rPr lang="cs-CZ" b="1" dirty="0" err="1" smtClean="0">
                <a:solidFill>
                  <a:srgbClr val="C00000"/>
                </a:solidFill>
              </a:rPr>
              <a:t>poděbrad</a:t>
            </a: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zvaný husitský král 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1458 - 1471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 flipV="1">
            <a:off x="13861032" y="6165304"/>
            <a:ext cx="216024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2880320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89445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 jeho života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Kališnický </a:t>
            </a:r>
            <a:r>
              <a:rPr lang="cs-CZ" dirty="0" smtClean="0"/>
              <a:t>šlechtic</a:t>
            </a:r>
            <a:endParaRPr lang="cs-CZ" dirty="0" smtClean="0"/>
          </a:p>
          <a:p>
            <a:r>
              <a:rPr lang="cs-CZ" dirty="0" smtClean="0"/>
              <a:t>V bitvě u Lipan bojoval </a:t>
            </a:r>
            <a:r>
              <a:rPr lang="cs-CZ" b="1" dirty="0" smtClean="0"/>
              <a:t>proti </a:t>
            </a:r>
            <a:r>
              <a:rPr lang="cs-CZ" b="1" dirty="0" smtClean="0"/>
              <a:t>husitům</a:t>
            </a:r>
            <a:endParaRPr lang="cs-CZ" b="1" dirty="0" smtClean="0"/>
          </a:p>
          <a:p>
            <a:r>
              <a:rPr lang="cs-CZ" dirty="0" smtClean="0"/>
              <a:t>Stal se </a:t>
            </a:r>
            <a:r>
              <a:rPr lang="cs-CZ" b="1" dirty="0" smtClean="0"/>
              <a:t>správcem Českého království </a:t>
            </a:r>
            <a:r>
              <a:rPr lang="cs-CZ" dirty="0" smtClean="0"/>
              <a:t>za nezletilého Ladislava </a:t>
            </a:r>
            <a:r>
              <a:rPr lang="cs-CZ" dirty="0" smtClean="0"/>
              <a:t>Pohrobka</a:t>
            </a:r>
            <a:endParaRPr lang="cs-CZ" dirty="0" smtClean="0"/>
          </a:p>
          <a:p>
            <a:r>
              <a:rPr lang="cs-CZ" dirty="0" smtClean="0"/>
              <a:t>V zemi rozvrácené husitskými válkami zavedl </a:t>
            </a:r>
            <a:r>
              <a:rPr lang="cs-CZ" b="1" dirty="0" smtClean="0"/>
              <a:t>pořádek</a:t>
            </a:r>
            <a:endParaRPr lang="cs-CZ" b="1" dirty="0" smtClean="0"/>
          </a:p>
          <a:p>
            <a:r>
              <a:rPr lang="cs-CZ" dirty="0"/>
              <a:t>K</a:t>
            </a:r>
            <a:r>
              <a:rPr lang="cs-CZ" dirty="0" smtClean="0"/>
              <a:t>dyž v 17 letech </a:t>
            </a:r>
            <a:r>
              <a:rPr lang="cs-CZ" b="1" dirty="0" smtClean="0"/>
              <a:t>náhle zemřel Ladislav Pohrobek</a:t>
            </a:r>
            <a:r>
              <a:rPr lang="cs-CZ" dirty="0" smtClean="0"/>
              <a:t>,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byl </a:t>
            </a:r>
            <a:r>
              <a:rPr lang="cs-CZ" b="1" dirty="0" smtClean="0">
                <a:solidFill>
                  <a:srgbClr val="7030A0"/>
                </a:solidFill>
              </a:rPr>
              <a:t>Jiří z Poděbrad zvolen českým králem </a:t>
            </a:r>
            <a:r>
              <a:rPr lang="cs-CZ" dirty="0" smtClean="0"/>
              <a:t>/1458</a:t>
            </a:r>
            <a:r>
              <a:rPr lang="cs-CZ" dirty="0" smtClean="0"/>
              <a:t>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40182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Čím se </a:t>
            </a:r>
            <a:r>
              <a:rPr lang="cs-CZ" b="1" dirty="0" err="1" smtClean="0">
                <a:solidFill>
                  <a:srgbClr val="7030A0"/>
                </a:solidFill>
              </a:rPr>
              <a:t>jiří</a:t>
            </a:r>
            <a:r>
              <a:rPr lang="cs-CZ" b="1" dirty="0" smtClean="0">
                <a:solidFill>
                  <a:srgbClr val="7030A0"/>
                </a:solidFill>
              </a:rPr>
              <a:t> lišil od ostatních českých králů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Nepocházel z královského rodu, „</a:t>
            </a:r>
            <a:r>
              <a:rPr lang="cs-CZ" b="1" dirty="0" smtClean="0"/>
              <a:t>král z vůle lidu</a:t>
            </a:r>
            <a:r>
              <a:rPr lang="cs-CZ" b="1" dirty="0" smtClean="0"/>
              <a:t>“</a:t>
            </a:r>
            <a:endParaRPr lang="cs-CZ" b="1" dirty="0" smtClean="0"/>
          </a:p>
          <a:p>
            <a:r>
              <a:rPr lang="cs-CZ" dirty="0" smtClean="0"/>
              <a:t>Bývalý husita a </a:t>
            </a:r>
            <a:r>
              <a:rPr lang="cs-CZ" b="1" dirty="0" smtClean="0"/>
              <a:t>kališník</a:t>
            </a:r>
            <a:endParaRPr lang="cs-CZ" b="1" dirty="0" smtClean="0"/>
          </a:p>
          <a:p>
            <a:r>
              <a:rPr lang="cs-CZ" dirty="0" smtClean="0"/>
              <a:t>Jeho volba probíhala </a:t>
            </a:r>
            <a:r>
              <a:rPr lang="cs-CZ" b="1" dirty="0" smtClean="0"/>
              <a:t>na Staroměstské radnici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4730" y="4038168"/>
            <a:ext cx="209550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09890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Zjisti, proč Ladislav Pohrobek náhle zemřel.</a:t>
            </a:r>
          </a:p>
          <a:p>
            <a:endParaRPr lang="cs-CZ" dirty="0" smtClean="0"/>
          </a:p>
          <a:p>
            <a:r>
              <a:rPr lang="cs-CZ" dirty="0" smtClean="0"/>
              <a:t>Co sledovala mírová poselstva Jiřího z Poděbrad?</a:t>
            </a:r>
          </a:p>
          <a:p>
            <a:endParaRPr lang="cs-CZ" dirty="0" smtClean="0"/>
          </a:p>
          <a:p>
            <a:r>
              <a:rPr lang="cs-CZ" dirty="0" smtClean="0"/>
              <a:t>Kdo o těchto cestách napsal paměti? (jméno autora a celý název díla)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6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Ladislav onemocněl leukémií.</a:t>
            </a:r>
          </a:p>
          <a:p>
            <a:r>
              <a:rPr lang="cs-CZ" dirty="0" smtClean="0"/>
              <a:t>Jiří chtěl přimět evropské panovníky k mírovým jednáním a smlouvám, že nepovedou proti sobě války.</a:t>
            </a:r>
          </a:p>
          <a:p>
            <a:r>
              <a:rPr lang="cs-CZ" dirty="0" smtClean="0"/>
              <a:t>Rytíř Václav Šašek z </a:t>
            </a:r>
            <a:r>
              <a:rPr lang="cs-CZ" dirty="0" err="1" smtClean="0"/>
              <a:t>Bířkova</a:t>
            </a:r>
            <a:r>
              <a:rPr lang="cs-CZ" dirty="0" smtClean="0"/>
              <a:t> „Deník o jízdě a putování pana Lva z </a:t>
            </a:r>
            <a:r>
              <a:rPr lang="cs-CZ" dirty="0" err="1" smtClean="0"/>
              <a:t>Rožmitálu</a:t>
            </a:r>
            <a:r>
              <a:rPr lang="cs-CZ" dirty="0" smtClean="0"/>
              <a:t> z Čech až na konec světa“.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4644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závěr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Papež vyhlásil proti Jiřímu </a:t>
            </a:r>
            <a:r>
              <a:rPr lang="cs-CZ" b="1" dirty="0" smtClean="0"/>
              <a:t>křížovou válku </a:t>
            </a:r>
            <a:r>
              <a:rPr lang="cs-CZ" dirty="0" smtClean="0"/>
              <a:t>(vedl ji uherský král Matyáš </a:t>
            </a:r>
            <a:r>
              <a:rPr lang="cs-CZ" dirty="0" err="1" smtClean="0"/>
              <a:t>Korvín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b="1" dirty="0" smtClean="0"/>
              <a:t>Roku 1471 </a:t>
            </a:r>
            <a:r>
              <a:rPr lang="cs-CZ" dirty="0" smtClean="0"/>
              <a:t>uprostřed bojů </a:t>
            </a:r>
            <a:r>
              <a:rPr lang="cs-CZ" b="1" dirty="0" smtClean="0"/>
              <a:t>Jiří </a:t>
            </a:r>
            <a:r>
              <a:rPr lang="cs-CZ" b="1" smtClean="0"/>
              <a:t>nečekaně </a:t>
            </a:r>
            <a:r>
              <a:rPr lang="cs-CZ" b="1" smtClean="0"/>
              <a:t>zemřel</a:t>
            </a:r>
            <a:endParaRPr lang="cs-CZ" b="1" dirty="0" smtClean="0"/>
          </a:p>
          <a:p>
            <a:r>
              <a:rPr lang="cs-CZ" dirty="0" smtClean="0"/>
              <a:t>Na český trůn podle předchozích úmluv nastoupil </a:t>
            </a:r>
            <a:r>
              <a:rPr lang="cs-CZ" b="1" dirty="0" smtClean="0">
                <a:solidFill>
                  <a:srgbClr val="7030A0"/>
                </a:solidFill>
              </a:rPr>
              <a:t>polský královský rod 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JAGELLONCI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2291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cs.wikipedia.org/wiki/Ji%C5%99%C3%AD_z_Pod%C4%9Bbrad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http://cs.wikipedia.org/wiki/Starom%C4%9Bstsk%C3%A1_radnice</a:t>
            </a:r>
          </a:p>
        </p:txBody>
      </p:sp>
    </p:spTree>
    <p:extLst>
      <p:ext uri="{BB962C8B-B14F-4D97-AF65-F5344CB8AC3E}">
        <p14:creationId xmlns:p14="http://schemas.microsoft.com/office/powerpoint/2010/main" xmlns="" val="622587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1277</TotalTime>
  <Words>310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  Jiří z poděbrad zvaný husitský král   1458 - 1471</vt:lpstr>
      <vt:lpstr>Z jeho života</vt:lpstr>
      <vt:lpstr>Čím se jiří lišil od ostatních českých králů</vt:lpstr>
      <vt:lpstr>Úkol:</vt:lpstr>
      <vt:lpstr>Řešení:</vt:lpstr>
      <vt:lpstr>závěr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U1</cp:lastModifiedBy>
  <cp:revision>165</cp:revision>
  <dcterms:created xsi:type="dcterms:W3CDTF">2011-11-10T09:46:05Z</dcterms:created>
  <dcterms:modified xsi:type="dcterms:W3CDTF">2012-06-11T16:34:00Z</dcterms:modified>
</cp:coreProperties>
</file>