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63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926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787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91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561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71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040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18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245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302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198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406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9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4E38C1-3D3D-4935-80FF-A660C33B1E36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F7A59A-ABA5-4E37-8394-5850A726C5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336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85710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9000"/>
            <a:lum/>
          </a:blip>
          <a:srcRect/>
          <a:stretch>
            <a:fillRect t="-55000" b="-5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FUNKCE</a:t>
            </a:r>
          </a:p>
          <a:p>
            <a:r>
              <a:rPr lang="cs-CZ" dirty="0" smtClean="0"/>
              <a:t>PŘÍJEM </a:t>
            </a:r>
            <a:r>
              <a:rPr lang="cs-CZ" dirty="0" smtClean="0"/>
              <a:t>POTRAVY</a:t>
            </a:r>
          </a:p>
          <a:p>
            <a:r>
              <a:rPr lang="cs-CZ" dirty="0" smtClean="0"/>
              <a:t>MECHANICKÉ A CHEMICKÉ ZPRACOVÁNÍ</a:t>
            </a:r>
          </a:p>
          <a:p>
            <a:r>
              <a:rPr lang="cs-CZ" dirty="0" smtClean="0"/>
              <a:t>VSTŘEBÁVÁNÍ ŽIVIN</a:t>
            </a:r>
          </a:p>
          <a:p>
            <a:r>
              <a:rPr lang="cs-CZ" dirty="0" smtClean="0"/>
              <a:t>ODSTRAŇOVÁNÍ NESTRÁVENÝCH ZBYTKŮ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55729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9000"/>
            <a:lum/>
          </a:blip>
          <a:srcRect/>
          <a:stretch>
            <a:fillRect t="-108000" b="-10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404665"/>
            <a:ext cx="4040188" cy="1008112"/>
          </a:xfrm>
        </p:spPr>
        <p:txBody>
          <a:bodyPr/>
          <a:lstStyle/>
          <a:p>
            <a:r>
              <a:rPr lang="cs-CZ" dirty="0" smtClean="0"/>
              <a:t>STAVBA  TS</a:t>
            </a:r>
          </a:p>
          <a:p>
            <a:endParaRPr lang="cs-CZ" b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556792"/>
            <a:ext cx="4040188" cy="4569371"/>
          </a:xfrm>
        </p:spPr>
        <p:txBody>
          <a:bodyPr/>
          <a:lstStyle/>
          <a:p>
            <a:r>
              <a:rPr lang="cs-CZ" dirty="0" smtClean="0"/>
              <a:t>DUTINA ÚSTNÍ</a:t>
            </a:r>
          </a:p>
          <a:p>
            <a:r>
              <a:rPr lang="cs-CZ" dirty="0" smtClean="0"/>
              <a:t>HLTAN</a:t>
            </a:r>
          </a:p>
          <a:p>
            <a:r>
              <a:rPr lang="cs-CZ" dirty="0" smtClean="0"/>
              <a:t>JÍCEN</a:t>
            </a:r>
          </a:p>
          <a:p>
            <a:r>
              <a:rPr lang="cs-CZ" dirty="0" smtClean="0"/>
              <a:t>ŽALUDEK</a:t>
            </a:r>
          </a:p>
          <a:p>
            <a:r>
              <a:rPr lang="cs-CZ" dirty="0" smtClean="0"/>
              <a:t>TENKÉ STŘEVO</a:t>
            </a:r>
          </a:p>
          <a:p>
            <a:r>
              <a:rPr lang="cs-CZ" dirty="0" smtClean="0"/>
              <a:t>TLUSTÉ STŘEVO</a:t>
            </a:r>
          </a:p>
          <a:p>
            <a:r>
              <a:rPr lang="cs-CZ" dirty="0" smtClean="0"/>
              <a:t>KONEČNÍK</a:t>
            </a:r>
          </a:p>
          <a:p>
            <a:r>
              <a:rPr lang="cs-CZ" dirty="0" smtClean="0"/>
              <a:t>SLINIVKA BŘIŠNÍ</a:t>
            </a:r>
          </a:p>
          <a:p>
            <a:r>
              <a:rPr lang="cs-CZ" dirty="0" smtClean="0"/>
              <a:t>JÁTRA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ŘÍZENÍ TS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NERVOVÁ SOUSTAVA</a:t>
            </a:r>
          </a:p>
          <a:p>
            <a:r>
              <a:rPr lang="cs-CZ" dirty="0" smtClean="0"/>
              <a:t>HORMONY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89265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CGZ\Downloads\usta,zuby (2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568" r="4289" b="30328"/>
          <a:stretch/>
        </p:blipFill>
        <p:spPr bwMode="auto">
          <a:xfrm>
            <a:off x="323528" y="244698"/>
            <a:ext cx="8424936" cy="6352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82041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zubu</a:t>
            </a:r>
            <a:endParaRPr lang="cs-CZ" dirty="0"/>
          </a:p>
        </p:txBody>
      </p:sp>
      <p:pic>
        <p:nvPicPr>
          <p:cNvPr id="1026" name="Picture 2" descr="D:\př 8\lebk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43205" b="32049"/>
          <a:stretch/>
        </p:blipFill>
        <p:spPr bwMode="auto">
          <a:xfrm>
            <a:off x="1475656" y="1844824"/>
            <a:ext cx="597666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52199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CGZ\Downloads\jazyk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380" b="32958"/>
          <a:stretch/>
        </p:blipFill>
        <p:spPr bwMode="auto">
          <a:xfrm>
            <a:off x="107504" y="260648"/>
            <a:ext cx="8856984" cy="659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1166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CGZ\Downloads\jazyk chute,slinne zlazy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8760" t="3568" r="2481" b="35775"/>
          <a:stretch/>
        </p:blipFill>
        <p:spPr bwMode="auto">
          <a:xfrm>
            <a:off x="3563888" y="116632"/>
            <a:ext cx="4482244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88640"/>
            <a:ext cx="30963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Jazyk </a:t>
            </a:r>
          </a:p>
          <a:p>
            <a:r>
              <a:rPr lang="cs-CZ" dirty="0" smtClean="0"/>
              <a:t>Na jazyku rozlišujeme </a:t>
            </a:r>
            <a:r>
              <a:rPr lang="cs-CZ" b="1" dirty="0" smtClean="0"/>
              <a:t>4 chutě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Hořko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Slano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Kyselo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ladko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8087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85689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byly použity z kartografie Lidské tělo: </a:t>
            </a:r>
            <a:r>
              <a:rPr lang="cs-CZ" dirty="0"/>
              <a:t>FRONĚK, Jiří. </a:t>
            </a:r>
            <a:r>
              <a:rPr lang="cs-CZ" i="1" dirty="0"/>
              <a:t>Lidské tělo</a:t>
            </a:r>
            <a:r>
              <a:rPr lang="cs-CZ" dirty="0"/>
              <a:t>: </a:t>
            </a:r>
            <a:r>
              <a:rPr lang="cs-CZ" i="1" dirty="0"/>
              <a:t>Poznávejme sami sebe</a:t>
            </a:r>
            <a:r>
              <a:rPr lang="cs-CZ" dirty="0"/>
              <a:t>. Inka </a:t>
            </a:r>
            <a:r>
              <a:rPr lang="cs-CZ" dirty="0" err="1"/>
              <a:t>Delévová</a:t>
            </a:r>
            <a:r>
              <a:rPr lang="cs-CZ" dirty="0"/>
              <a:t>. Jaroslava Bukáčová, Vlasta </a:t>
            </a:r>
            <a:r>
              <a:rPr lang="cs-CZ" dirty="0" err="1"/>
              <a:t>Blumentrittová</a:t>
            </a:r>
            <a:r>
              <a:rPr lang="cs-CZ" dirty="0"/>
              <a:t>. Praha: </a:t>
            </a:r>
            <a:r>
              <a:rPr lang="cs-CZ" dirty="0" err="1"/>
              <a:t>Blug</a:t>
            </a:r>
            <a:r>
              <a:rPr lang="cs-CZ" dirty="0"/>
              <a:t>, 2004. 110-97-6. ISBN 80-85635-97-6.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9396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</TotalTime>
  <Words>59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TRÁVICÍ SOUSTAVA</vt:lpstr>
      <vt:lpstr>Prezentace aplikace PowerPoint</vt:lpstr>
      <vt:lpstr>Prezentace aplikace PowerPoint</vt:lpstr>
      <vt:lpstr>Stavba zubu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0CGZ</cp:lastModifiedBy>
  <cp:revision>5</cp:revision>
  <dcterms:created xsi:type="dcterms:W3CDTF">2012-01-02T21:09:13Z</dcterms:created>
  <dcterms:modified xsi:type="dcterms:W3CDTF">2012-02-27T19:33:51Z</dcterms:modified>
</cp:coreProperties>
</file>