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2" d="100"/>
          <a:sy n="62" d="100"/>
        </p:scale>
        <p:origin x="-15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aysk%C3%A1_civiliz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144940"/>
              </p:ext>
            </p:extLst>
          </p:nvPr>
        </p:nvGraphicFramePr>
        <p:xfrm>
          <a:off x="1665288" y="2414588"/>
          <a:ext cx="5813425" cy="28266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VY_32_INOVACE_3117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Předkolumbovské civilizace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Objevné plavby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Tato prezentace slouží k doplnění učiva o objevných plavbách. Žák má k dispozici informace na PC a v učebnici dějepisu pro 7. ročník.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negativní důsledky pronikání evropských civilizací do nově objevených zemí.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Předkolumbovské civilizace</a:t>
            </a:r>
            <a:br>
              <a:rPr lang="cs-CZ" b="1" dirty="0" smtClean="0">
                <a:solidFill>
                  <a:srgbClr val="00B05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(v Americe</a:t>
            </a:r>
            <a:r>
              <a:rPr lang="cs-CZ" dirty="0" smtClean="0">
                <a:solidFill>
                  <a:srgbClr val="00B050"/>
                </a:solidFill>
              </a:rPr>
              <a:t>)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97536" y="8541568"/>
            <a:ext cx="6238528" cy="37338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84784"/>
            <a:ext cx="367240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3348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Mayové – střední Amerika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k </a:t>
            </a:r>
            <a:r>
              <a:rPr lang="cs-CZ" b="1" dirty="0" smtClean="0"/>
              <a:t>nejvyspělejším civilizacím</a:t>
            </a:r>
          </a:p>
          <a:p>
            <a:r>
              <a:rPr lang="cs-CZ" dirty="0" smtClean="0"/>
              <a:t>Budovali </a:t>
            </a:r>
            <a:r>
              <a:rPr lang="cs-CZ" b="1" dirty="0" smtClean="0"/>
              <a:t>kamenné pyramidy </a:t>
            </a:r>
            <a:r>
              <a:rPr lang="cs-CZ" dirty="0" smtClean="0"/>
              <a:t>podobné zikkuratům</a:t>
            </a:r>
          </a:p>
          <a:p>
            <a:r>
              <a:rPr lang="cs-CZ" dirty="0" smtClean="0"/>
              <a:t>V 15. století byla jejich civilizace už zaniklá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3240360" cy="2574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5"/>
            <a:ext cx="3312368" cy="2376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902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inkové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Žili v Jižní Americe </a:t>
            </a:r>
            <a:r>
              <a:rPr lang="cs-CZ" dirty="0" smtClean="0"/>
              <a:t>při západním pobřeží</a:t>
            </a:r>
          </a:p>
          <a:p>
            <a:r>
              <a:rPr lang="cs-CZ" dirty="0" smtClean="0"/>
              <a:t>Budovali </a:t>
            </a:r>
            <a:r>
              <a:rPr lang="cs-CZ" b="1" dirty="0" smtClean="0"/>
              <a:t>dokonalé komunikace</a:t>
            </a:r>
          </a:p>
          <a:p>
            <a:r>
              <a:rPr lang="cs-CZ" b="1" dirty="0" smtClean="0"/>
              <a:t>Dlážděné silnice </a:t>
            </a:r>
            <a:r>
              <a:rPr lang="cs-CZ" dirty="0" smtClean="0"/>
              <a:t>pro přesuny vojsk (až do výšky 5000 m. n. m.)</a:t>
            </a:r>
          </a:p>
          <a:p>
            <a:r>
              <a:rPr lang="cs-CZ" b="1" dirty="0" smtClean="0"/>
              <a:t>Visuté mosty </a:t>
            </a:r>
            <a:r>
              <a:rPr lang="cs-CZ" dirty="0" smtClean="0"/>
              <a:t>(s provazy silnými jako lidské </a:t>
            </a:r>
            <a:r>
              <a:rPr lang="cs-CZ" dirty="0" smtClean="0"/>
              <a:t>tělo)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Toto jsou zbytky inckého města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b="1" dirty="0" smtClean="0"/>
              <a:t>Machu </a:t>
            </a:r>
            <a:r>
              <a:rPr lang="cs-CZ" b="1" dirty="0" err="1" smtClean="0"/>
              <a:t>Picchu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266429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38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 názvy dalších amerických předkolumbovských civilizací.</a:t>
            </a:r>
          </a:p>
          <a:p>
            <a:r>
              <a:rPr lang="cs-CZ" dirty="0" smtClean="0"/>
              <a:t>Vyhledej jména neblaze proslulých španělských dobyvatelů, kteří tyto říše vyvrátili.</a:t>
            </a:r>
          </a:p>
          <a:p>
            <a:r>
              <a:rPr lang="cs-CZ" dirty="0" smtClean="0"/>
              <a:t>Seznam se s některými inckými pověstmi a bájemi (jsou uvedené i na Wikipedii).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952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říše </a:t>
            </a:r>
            <a:r>
              <a:rPr lang="cs-CZ" dirty="0" err="1" smtClean="0"/>
              <a:t>Olméků</a:t>
            </a:r>
            <a:r>
              <a:rPr lang="cs-CZ" dirty="0" smtClean="0"/>
              <a:t>, Aztéků, </a:t>
            </a:r>
            <a:r>
              <a:rPr lang="cs-CZ" dirty="0" err="1" smtClean="0"/>
              <a:t>Teotihuacán</a:t>
            </a:r>
            <a:r>
              <a:rPr lang="cs-CZ" dirty="0" smtClean="0"/>
              <a:t>, </a:t>
            </a:r>
            <a:r>
              <a:rPr lang="cs-CZ" dirty="0" err="1" smtClean="0"/>
              <a:t>Chavín</a:t>
            </a:r>
            <a:r>
              <a:rPr lang="cs-CZ" dirty="0" smtClean="0"/>
              <a:t> de </a:t>
            </a:r>
            <a:r>
              <a:rPr lang="cs-CZ" dirty="0" err="1" smtClean="0"/>
              <a:t>Huantar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Hernán</a:t>
            </a:r>
            <a:r>
              <a:rPr lang="cs-CZ" dirty="0" smtClean="0"/>
              <a:t> </a:t>
            </a:r>
            <a:r>
              <a:rPr lang="cs-CZ" dirty="0" err="1" smtClean="0"/>
              <a:t>Cortéz</a:t>
            </a:r>
            <a:r>
              <a:rPr lang="cs-CZ" dirty="0" smtClean="0"/>
              <a:t> – říši Aztéků</a:t>
            </a:r>
          </a:p>
          <a:p>
            <a:pPr marL="0" indent="0">
              <a:buNone/>
            </a:pPr>
            <a:r>
              <a:rPr lang="cs-CZ" dirty="0" smtClean="0"/>
              <a:t>    Francisco </a:t>
            </a:r>
            <a:r>
              <a:rPr lang="cs-CZ" dirty="0" err="1" smtClean="0"/>
              <a:t>Pizzaro</a:t>
            </a:r>
            <a:r>
              <a:rPr lang="cs-CZ" dirty="0" smtClean="0"/>
              <a:t> – říši Inků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s.wikipedia.org/wiki/</a:t>
            </a:r>
            <a:r>
              <a:rPr lang="cs-CZ" dirty="0" err="1" smtClean="0"/>
              <a:t>Soubor:Carib_indian_family_by_John_Gabriel_Stedman.jpg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cs.wikipedia.org/wiki/Maysk%C3%A1_civilizace</a:t>
            </a:r>
            <a:endParaRPr lang="cs-CZ" dirty="0" smtClean="0"/>
          </a:p>
          <a:p>
            <a:r>
              <a:rPr lang="cs-CZ" dirty="0"/>
              <a:t>wikipedia.org/wiki/</a:t>
            </a:r>
            <a:r>
              <a:rPr lang="cs-CZ" dirty="0" err="1"/>
              <a:t>Incká_říše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952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1344</TotalTime>
  <Words>214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Předkolumbovské civilizace (v Americe)</vt:lpstr>
      <vt:lpstr>Mayové – střední Amerika</vt:lpstr>
      <vt:lpstr>inkové</vt:lpstr>
      <vt:lpstr>Úkol: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174</cp:revision>
  <dcterms:created xsi:type="dcterms:W3CDTF">2011-11-10T09:46:05Z</dcterms:created>
  <dcterms:modified xsi:type="dcterms:W3CDTF">2012-04-10T08:34:12Z</dcterms:modified>
</cp:coreProperties>
</file>