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2" r:id="rId3"/>
    <p:sldId id="257" r:id="rId4"/>
    <p:sldId id="264" r:id="rId5"/>
    <p:sldId id="263" r:id="rId6"/>
    <p:sldId id="265" r:id="rId7"/>
    <p:sldId id="258" r:id="rId8"/>
    <p:sldId id="259" r:id="rId9"/>
    <p:sldId id="260" r:id="rId10"/>
    <p:sldId id="261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7B14DB8-1BE0-4D8D-B360-07C40DC9A22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1BE7E9F-5B22-4D9A-A067-BCA3D483F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Volunteers_of_America_Soup_Kitchen_WDC.gif" TargetMode="External"/><Relationship Id="rId2" Type="http://schemas.openxmlformats.org/officeDocument/2006/relationships/hyperlink" Target="http://cs.wikipedia.org/wiki/Soubor:Crowd_outside_nys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Hospod%C3%A1%C5%99sk%C3%A1_krize_v_%C4%8Ceskoslovensku_193..gif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772400" cy="1253697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SVĚTOVÁ HOSPODÁŘSKÁ KRIZE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924944"/>
            <a:ext cx="7772400" cy="1199704"/>
          </a:xfrm>
        </p:spPr>
        <p:txBody>
          <a:bodyPr>
            <a:normAutofit/>
          </a:bodyPr>
          <a:lstStyle/>
          <a:p>
            <a:r>
              <a:rPr lang="cs-CZ" sz="2000" dirty="0" smtClean="0"/>
              <a:t>Autor: Lenka </a:t>
            </a:r>
            <a:r>
              <a:rPr lang="cs-CZ" sz="2000" dirty="0" err="1" smtClean="0"/>
              <a:t>Mulačová</a:t>
            </a:r>
            <a:endParaRPr lang="cs-CZ" sz="2000" dirty="0" smtClean="0"/>
          </a:p>
          <a:p>
            <a:r>
              <a:rPr lang="cs-CZ" sz="2000" dirty="0" smtClean="0"/>
              <a:t>Vzdělávací oblast: Člověk a společnost</a:t>
            </a:r>
          </a:p>
          <a:p>
            <a:r>
              <a:rPr lang="cs-CZ" sz="2000" dirty="0" smtClean="0"/>
              <a:t>Obor: Dějepis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611560" y="4509120"/>
            <a:ext cx="61561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VY_32_INOVACE_51_SVĚTOVÁ HOSPODÁŘSKÁ KRIZE</a:t>
            </a:r>
            <a:endParaRPr lang="cs-CZ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179512" y="5805264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Vytvořeno v rámci v projektu „EU peníze školám“ </a:t>
            </a:r>
          </a:p>
          <a:p>
            <a:r>
              <a:rPr lang="cs-CZ" dirty="0" smtClean="0"/>
              <a:t>OP VK oblast podpory 1.4 s názvem Zlepšení podmínek pro vzdělávání na základních školách 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černý čtvrte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4612" y="1785927"/>
            <a:ext cx="3500462" cy="450059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Černý čtvrtek 24.10.1929 na </a:t>
            </a:r>
            <a:r>
              <a:rPr lang="cs-CZ" sz="3200" dirty="0" err="1" smtClean="0"/>
              <a:t>Wall</a:t>
            </a:r>
            <a:r>
              <a:rPr lang="cs-CZ" sz="3200" dirty="0" smtClean="0"/>
              <a:t> </a:t>
            </a:r>
            <a:r>
              <a:rPr lang="cs-CZ" sz="3200" dirty="0" err="1" smtClean="0"/>
              <a:t>Street</a:t>
            </a:r>
            <a:endParaRPr lang="cs-CZ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428604"/>
            <a:ext cx="8572560" cy="6072230"/>
          </a:xfrm>
        </p:spPr>
        <p:txBody>
          <a:bodyPr>
            <a:normAutofit/>
          </a:bodyPr>
          <a:lstStyle/>
          <a:p>
            <a:r>
              <a:rPr lang="cs-CZ" b="1" dirty="0" smtClean="0"/>
              <a:t>Černý čtvrtek 24.10.1929 </a:t>
            </a:r>
            <a:r>
              <a:rPr lang="cs-CZ" dirty="0" smtClean="0"/>
              <a:t>– zhroucení kursů na newyorské burze – </a:t>
            </a:r>
            <a:r>
              <a:rPr lang="cs-CZ" dirty="0" err="1" smtClean="0"/>
              <a:t>poč</a:t>
            </a:r>
            <a:r>
              <a:rPr lang="cs-CZ" dirty="0" smtClean="0"/>
              <a:t>. </a:t>
            </a:r>
            <a:r>
              <a:rPr lang="cs-CZ" dirty="0" err="1" smtClean="0"/>
              <a:t>hosp</a:t>
            </a:r>
            <a:r>
              <a:rPr lang="cs-CZ" dirty="0" smtClean="0"/>
              <a:t>. krize – ekonom., polit., sociál. </a:t>
            </a:r>
            <a:r>
              <a:rPr lang="cs-CZ" dirty="0"/>
              <a:t>d</a:t>
            </a:r>
            <a:r>
              <a:rPr lang="cs-CZ" dirty="0" smtClean="0"/>
              <a:t>ůsledky</a:t>
            </a:r>
          </a:p>
          <a:p>
            <a:r>
              <a:rPr lang="cs-CZ" b="1" dirty="0" smtClean="0"/>
              <a:t>Hl. příčina </a:t>
            </a:r>
            <a:r>
              <a:rPr lang="cs-CZ" b="1" dirty="0" err="1" smtClean="0"/>
              <a:t>hosp</a:t>
            </a:r>
            <a:r>
              <a:rPr lang="cs-CZ" b="1" dirty="0" smtClean="0"/>
              <a:t>. krize – finanční krize </a:t>
            </a:r>
            <a:r>
              <a:rPr lang="cs-CZ" dirty="0" smtClean="0"/>
              <a:t>(investice do nákupu cenných papírů, nikoliv do výroby = růst jejich cen, platba na úvěr), pokles poptávky po </a:t>
            </a:r>
            <a:r>
              <a:rPr lang="cs-CZ" dirty="0" smtClean="0"/>
              <a:t>zb</a:t>
            </a:r>
            <a:r>
              <a:rPr lang="cs-CZ" dirty="0" smtClean="0"/>
              <a:t>oží</a:t>
            </a:r>
            <a:r>
              <a:rPr lang="cs-CZ" dirty="0" smtClean="0"/>
              <a:t> </a:t>
            </a:r>
            <a:r>
              <a:rPr lang="cs-CZ" dirty="0" smtClean="0"/>
              <a:t>= pokles </a:t>
            </a:r>
            <a:r>
              <a:rPr lang="cs-CZ" dirty="0" err="1" smtClean="0"/>
              <a:t>prům</a:t>
            </a:r>
            <a:r>
              <a:rPr lang="cs-CZ" dirty="0" smtClean="0"/>
              <a:t>. výroby = růst nezaměstnanosti (sociál. nepokoje, bouře)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Hospodářská_krize_v_Československu_193.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772816"/>
            <a:ext cx="5715000" cy="363855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Prázdná </a:t>
            </a:r>
            <a:r>
              <a:rPr lang="cs-CZ" sz="3600" dirty="0" smtClean="0"/>
              <a:t>továrna</a:t>
            </a:r>
            <a:endParaRPr lang="cs-CZ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Volunteers_of_America_Soup_Kitchen_WDC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4500" y="1496219"/>
            <a:ext cx="5715000" cy="44958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Polévka pro nezaměstnané v USA</a:t>
            </a:r>
            <a:endParaRPr lang="cs-CZ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509px-FDR_in_19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9033" y="1481138"/>
            <a:ext cx="3845934" cy="4525962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Franklin</a:t>
            </a:r>
            <a:r>
              <a:rPr lang="cs-CZ" sz="3200" dirty="0" smtClean="0"/>
              <a:t> </a:t>
            </a:r>
            <a:r>
              <a:rPr lang="cs-CZ" sz="3200" dirty="0" err="1" smtClean="0"/>
              <a:t>Delano</a:t>
            </a:r>
            <a:r>
              <a:rPr lang="cs-CZ" sz="3200" dirty="0" smtClean="0"/>
              <a:t> Roosevelt</a:t>
            </a:r>
            <a:endParaRPr lang="cs-CZ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5500726"/>
          </a:xfrm>
        </p:spPr>
        <p:txBody>
          <a:bodyPr>
            <a:normAutofit/>
          </a:bodyPr>
          <a:lstStyle/>
          <a:p>
            <a:r>
              <a:rPr lang="cs-CZ" dirty="0" smtClean="0"/>
              <a:t>Vlády – snahy o řešení krize – prostřednictvím státních zásahů do ekonomiky (devalvace měny vůči </a:t>
            </a:r>
            <a:r>
              <a:rPr lang="cs-CZ" dirty="0" err="1" smtClean="0"/>
              <a:t>zahr</a:t>
            </a:r>
            <a:r>
              <a:rPr lang="cs-CZ" dirty="0" smtClean="0"/>
              <a:t>. </a:t>
            </a:r>
            <a:r>
              <a:rPr lang="cs-CZ" dirty="0"/>
              <a:t>m</a:t>
            </a:r>
            <a:r>
              <a:rPr lang="cs-CZ" dirty="0" smtClean="0"/>
              <a:t>ěně – snížení její hodnoty = podpora vývozu + oživení </a:t>
            </a:r>
            <a:r>
              <a:rPr lang="cs-CZ" dirty="0" err="1" smtClean="0"/>
              <a:t>zahr</a:t>
            </a:r>
            <a:r>
              <a:rPr lang="cs-CZ" dirty="0" smtClean="0"/>
              <a:t>. </a:t>
            </a:r>
            <a:r>
              <a:rPr lang="cs-CZ" smtClean="0"/>
              <a:t>obchodu)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Nejznámější praktické </a:t>
            </a:r>
            <a:r>
              <a:rPr lang="cs-CZ" b="1" dirty="0" smtClean="0"/>
              <a:t>řešení </a:t>
            </a:r>
            <a:r>
              <a:rPr lang="cs-CZ" b="1" dirty="0" err="1" smtClean="0"/>
              <a:t>am</a:t>
            </a:r>
            <a:r>
              <a:rPr lang="cs-CZ" b="1" dirty="0" smtClean="0"/>
              <a:t>. prezidenta Roosevelta</a:t>
            </a:r>
            <a:r>
              <a:rPr lang="cs-CZ" dirty="0" smtClean="0"/>
              <a:t> – </a:t>
            </a:r>
            <a:r>
              <a:rPr lang="cs-CZ" b="1" dirty="0" smtClean="0"/>
              <a:t>NEW DEAL </a:t>
            </a:r>
            <a:r>
              <a:rPr lang="cs-CZ" dirty="0" smtClean="0"/>
              <a:t>(Nový úděl) – dozor státu nad bankovnictvím, podpora </a:t>
            </a:r>
            <a:r>
              <a:rPr lang="cs-CZ" dirty="0" err="1" smtClean="0"/>
              <a:t>zeměd</a:t>
            </a:r>
            <a:r>
              <a:rPr lang="cs-CZ" dirty="0" smtClean="0"/>
              <a:t>., devalvace dolaru, financování veřejných staveb (silnice, letiště) – snížení </a:t>
            </a:r>
            <a:r>
              <a:rPr lang="cs-CZ" dirty="0" err="1" smtClean="0"/>
              <a:t>nezaměst</a:t>
            </a:r>
            <a:r>
              <a:rPr lang="cs-CZ" dirty="0" smtClean="0"/>
              <a:t>., stanovení </a:t>
            </a:r>
            <a:r>
              <a:rPr lang="cs-CZ" dirty="0" err="1" smtClean="0"/>
              <a:t>minimál</a:t>
            </a:r>
            <a:r>
              <a:rPr lang="cs-CZ" dirty="0" smtClean="0"/>
              <a:t>. cen, </a:t>
            </a:r>
            <a:r>
              <a:rPr lang="cs-CZ" dirty="0" err="1" smtClean="0"/>
              <a:t>minimál</a:t>
            </a:r>
            <a:r>
              <a:rPr lang="cs-CZ" dirty="0" smtClean="0"/>
              <a:t>. mzdy, </a:t>
            </a:r>
            <a:r>
              <a:rPr lang="cs-CZ" dirty="0" err="1" smtClean="0"/>
              <a:t>maximál</a:t>
            </a:r>
            <a:r>
              <a:rPr lang="cs-CZ" dirty="0" smtClean="0"/>
              <a:t>. délky </a:t>
            </a:r>
            <a:r>
              <a:rPr lang="cs-CZ" dirty="0" err="1" smtClean="0"/>
              <a:t>prac</a:t>
            </a:r>
            <a:r>
              <a:rPr lang="cs-CZ" dirty="0" smtClean="0"/>
              <a:t>. </a:t>
            </a:r>
            <a:r>
              <a:rPr lang="cs-CZ" dirty="0"/>
              <a:t>d</a:t>
            </a:r>
            <a:r>
              <a:rPr lang="cs-CZ" dirty="0" smtClean="0"/>
              <a:t>oby …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ŘEŠENÍ KRIZE</a:t>
            </a:r>
            <a:endParaRPr lang="cs-CZ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r>
              <a:rPr lang="cs-CZ" smtClean="0"/>
              <a:t>Evropa </a:t>
            </a:r>
            <a:r>
              <a:rPr lang="cs-CZ" dirty="0" smtClean="0"/>
              <a:t>– existenční nejistota lidí = posílení extrémistických hnutí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357850"/>
          </a:xfrm>
        </p:spPr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http://cs.wikipedia.org/wiki/Soubor:Crowd_outside_nyse.jpg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http://cs.wikipedia.org/wiki/Soubor:Volunteers_of_America_Soup_Kitchen_WDC.gif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http://cs.wikipedia.org/wiki/Soubor:Hospod%C3%A1%C5%99sk%C3%A1_krize_v_%C4%8Ceskoslovensku_193..gif</a:t>
            </a:r>
            <a:endParaRPr lang="cs-CZ" dirty="0" smtClean="0"/>
          </a:p>
          <a:p>
            <a:r>
              <a:rPr lang="cs-CZ" dirty="0" smtClean="0"/>
              <a:t>http://cs.wikipedia.org/wiki/Soubor:FDR_in_1933.jpg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PRAMENY. DOSTUPNÉ Z WWW.</a:t>
            </a:r>
            <a:endParaRPr lang="cs-CZ" sz="3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Augusta, Pavel</a:t>
            </a:r>
            <a:r>
              <a:rPr lang="en-US" dirty="0" smtClean="0"/>
              <a:t>;</a:t>
            </a:r>
            <a:r>
              <a:rPr lang="cs-CZ" dirty="0" smtClean="0"/>
              <a:t> </a:t>
            </a:r>
            <a:r>
              <a:rPr lang="cs-CZ" dirty="0" err="1" smtClean="0"/>
              <a:t>Honzák</a:t>
            </a:r>
            <a:r>
              <a:rPr lang="cs-CZ" dirty="0" smtClean="0"/>
              <a:t>, František</a:t>
            </a:r>
            <a:r>
              <a:rPr lang="en-US" dirty="0" smtClean="0"/>
              <a:t>;</a:t>
            </a:r>
            <a:r>
              <a:rPr lang="cs-CZ" dirty="0" smtClean="0"/>
              <a:t> Pečenka, Marek</a:t>
            </a:r>
            <a:r>
              <a:rPr lang="en-US" dirty="0" smtClean="0"/>
              <a:t>;</a:t>
            </a:r>
            <a:r>
              <a:rPr lang="cs-CZ" dirty="0" smtClean="0"/>
              <a:t> Luňák, Petr. Dějiny moderní doby. I. díl. 1. </a:t>
            </a:r>
            <a:r>
              <a:rPr lang="cs-CZ" dirty="0" err="1" smtClean="0"/>
              <a:t>vyd</a:t>
            </a:r>
            <a:r>
              <a:rPr lang="cs-CZ" dirty="0" smtClean="0"/>
              <a:t>. Praha: SPL – PRÁCE, Úvaly : ALBRA, 2000. ISBN 80-86287-05-X. S. 18-20.</a:t>
            </a:r>
          </a:p>
          <a:p>
            <a:r>
              <a:rPr lang="cs-CZ" dirty="0" smtClean="0"/>
              <a:t>Válková, Veronika: Dějepis 9. Nejnovější dějiny. Praha: SPN, 2009. ISBN 978-80-7235-428-3. S. 28.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LITERATURA</a:t>
            </a:r>
            <a:endParaRPr lang="cs-CZ" sz="3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Prezentace určena pro výklad učební látky, dále použit obrazový materiál, připraven zápis pro žáky.</a:t>
            </a:r>
          </a:p>
          <a:p>
            <a:r>
              <a:rPr lang="cs-CZ" sz="2800" dirty="0" smtClean="0"/>
              <a:t>DUM vytvořen 20. 10. 2011 pro žáky 9. tříd.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ANOTACE:</a:t>
            </a:r>
            <a:endParaRPr lang="cs-CZ" sz="3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71</TotalTime>
  <Words>351</Words>
  <Application>Microsoft Office PowerPoint</Application>
  <PresentationFormat>Předvádění na obrazovce (4:3)</PresentationFormat>
  <Paragraphs>31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SVĚTOVÁ HOSPODÁŘSKÁ KRIZE</vt:lpstr>
      <vt:lpstr>Černý čtvrtek 24.10.1929 na Wall Street</vt:lpstr>
      <vt:lpstr>Prezentace aplikace PowerPoint</vt:lpstr>
      <vt:lpstr>Prázdná továrna</vt:lpstr>
      <vt:lpstr>Polévka pro nezaměstnané v USA</vt:lpstr>
      <vt:lpstr>Franklin Delano Roosevelt</vt:lpstr>
      <vt:lpstr>ŘEŠENÍ KRIZE</vt:lpstr>
      <vt:lpstr>Prezentace aplikace PowerPoint</vt:lpstr>
      <vt:lpstr>PRAMENY. DOSTUPNÉ Z WWW.</vt:lpstr>
      <vt:lpstr>LITERATURA</vt:lpstr>
      <vt:lpstr>ANOTACE: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SVĚTOVÁ HOSPODÁŘSKÁ KRIZE</dc:title>
  <dc:creator>Lenka</dc:creator>
  <cp:lastModifiedBy>Martoníková Dana</cp:lastModifiedBy>
  <cp:revision>13</cp:revision>
  <dcterms:created xsi:type="dcterms:W3CDTF">2011-12-04T08:04:16Z</dcterms:created>
  <dcterms:modified xsi:type="dcterms:W3CDTF">2012-06-11T07:17:36Z</dcterms:modified>
</cp:coreProperties>
</file>