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sldIdLst>
    <p:sldId id="259" r:id="rId2"/>
    <p:sldId id="256" r:id="rId3"/>
    <p:sldId id="257" r:id="rId4"/>
    <p:sldId id="258" r:id="rId5"/>
    <p:sldId id="260" r:id="rId6"/>
    <p:sldId id="261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3" r:id="rId16"/>
    <p:sldId id="274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 Jazyk  anglický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 ZŠ a MŠ Osoblaha,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Miroslava </a:t>
          </a:r>
          <a:r>
            <a:rPr lang="cs-CZ" sz="2000" dirty="0" err="1" smtClean="0"/>
            <a:t>Jarkulišová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cs-CZ" sz="2000" dirty="0" err="1" smtClean="0"/>
            <a:t>Easter</a:t>
          </a:r>
          <a:r>
            <a:rPr lang="cs-CZ" sz="2000" dirty="0" smtClean="0"/>
            <a:t> in Great </a:t>
          </a:r>
          <a:r>
            <a:rPr lang="cs-CZ" sz="2000" dirty="0" err="1" smtClean="0"/>
            <a:t>Britain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CZ.1.07/1.4.09/21.0816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81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81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ECF088-4940-42AD-9C03-5D648426F439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B00943A-9598-40E7-AD8A-5D348177A483}" type="presOf" srcId="{D1D4F407-5343-4D3F-B5B9-D407B03CAEB4}" destId="{AED2198E-93D5-4001-81B4-73124B309672}" srcOrd="1" destOrd="0" presId="urn:microsoft.com/office/officeart/2005/8/layout/target3"/>
    <dgm:cxn modelId="{874EBA1A-9F71-4BB6-BDBC-68F1C9659A32}" type="presOf" srcId="{B651F6E3-6281-48DB-9319-2AEAFDAE7572}" destId="{6BB5E863-4638-4E1D-BFDE-399D028AC4ED}" srcOrd="1" destOrd="0" presId="urn:microsoft.com/office/officeart/2005/8/layout/target3"/>
    <dgm:cxn modelId="{791310AD-57F9-4DED-938B-6211A95A1A76}" type="presOf" srcId="{757F3AB3-0718-4624-B441-E567A8F0AB56}" destId="{333A1088-737F-45CB-B68E-254E46348037}" srcOrd="0" destOrd="0" presId="urn:microsoft.com/office/officeart/2005/8/layout/target3"/>
    <dgm:cxn modelId="{D262678D-9D50-477A-B9FA-87CB0938248E}" type="presOf" srcId="{D1D4F407-5343-4D3F-B5B9-D407B03CAEB4}" destId="{D005CE8C-CC26-4C3E-AC11-E15060ECD759}" srcOrd="0" destOrd="0" presId="urn:microsoft.com/office/officeart/2005/8/layout/target3"/>
    <dgm:cxn modelId="{4D57C7B9-376A-4C23-B98E-7398B882E7A0}" type="presOf" srcId="{D8197B8C-B260-4A16-BDF4-0947B075E274}" destId="{25B08C86-7E15-44DC-BE7F-FFB55DD49D12}" srcOrd="0" destOrd="0" presId="urn:microsoft.com/office/officeart/2005/8/layout/target3"/>
    <dgm:cxn modelId="{EF5E66F3-B464-4270-84D9-DB88BABB5EC8}" type="presOf" srcId="{D1B46980-6531-4606-95E6-44980827E919}" destId="{6140AFEC-043D-4C43-A2F9-D0F5331DF3A3}" srcOrd="0" destOrd="0" presId="urn:microsoft.com/office/officeart/2005/8/layout/target3"/>
    <dgm:cxn modelId="{C75A5B60-CE29-47BA-BD19-DBF0BBC93A10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54205F5-6EE6-4EBE-8E60-13C5AB6070F2}" type="presOf" srcId="{D8197B8C-B260-4A16-BDF4-0947B075E274}" destId="{5A5FFA88-C948-4069-8E93-59FA12366E83}" srcOrd="1" destOrd="0" presId="urn:microsoft.com/office/officeart/2005/8/layout/target3"/>
    <dgm:cxn modelId="{B7C6612B-736E-47C3-A9A1-3B9328D1987D}" type="presOf" srcId="{4C35D32F-0EAB-4CD7-82EE-45574DC2A586}" destId="{8BEBB6EC-1DAA-4CAC-8A25-BC0FCBD5DBD5}" srcOrd="0" destOrd="0" presId="urn:microsoft.com/office/officeart/2005/8/layout/target3"/>
    <dgm:cxn modelId="{AC76DA7C-63B9-4337-84EB-E1E791D83FF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C7394AE-096E-430F-B13E-AA333F5FA623}" type="presParOf" srcId="{333A1088-737F-45CB-B68E-254E46348037}" destId="{F5ABB229-8D3B-4694-996A-96F23CF14429}" srcOrd="0" destOrd="0" presId="urn:microsoft.com/office/officeart/2005/8/layout/target3"/>
    <dgm:cxn modelId="{CEC0D9BE-C68D-4820-BE81-E3D92E8C0E2A}" type="presParOf" srcId="{333A1088-737F-45CB-B68E-254E46348037}" destId="{F41139FD-01EE-4571-8B17-4FB00FC51163}" srcOrd="1" destOrd="0" presId="urn:microsoft.com/office/officeart/2005/8/layout/target3"/>
    <dgm:cxn modelId="{EF0489F0-B9A6-4284-B9E2-03DFA5F92211}" type="presParOf" srcId="{333A1088-737F-45CB-B68E-254E46348037}" destId="{D005CE8C-CC26-4C3E-AC11-E15060ECD759}" srcOrd="2" destOrd="0" presId="urn:microsoft.com/office/officeart/2005/8/layout/target3"/>
    <dgm:cxn modelId="{4C0BEB6B-BAD4-4881-BA5D-D4D7E7F75C25}" type="presParOf" srcId="{333A1088-737F-45CB-B68E-254E46348037}" destId="{2C702D82-9B77-49B7-9568-BB8EB47C3372}" srcOrd="3" destOrd="0" presId="urn:microsoft.com/office/officeart/2005/8/layout/target3"/>
    <dgm:cxn modelId="{54DC984C-985B-485B-A8FB-8D19B514E133}" type="presParOf" srcId="{333A1088-737F-45CB-B68E-254E46348037}" destId="{A52A0455-90FF-4808-ABD0-F02540D31D5A}" srcOrd="4" destOrd="0" presId="urn:microsoft.com/office/officeart/2005/8/layout/target3"/>
    <dgm:cxn modelId="{27775339-45F9-4EED-AB77-0A8D08221E9C}" type="presParOf" srcId="{333A1088-737F-45CB-B68E-254E46348037}" destId="{6140AFEC-043D-4C43-A2F9-D0F5331DF3A3}" srcOrd="5" destOrd="0" presId="urn:microsoft.com/office/officeart/2005/8/layout/target3"/>
    <dgm:cxn modelId="{5C07E7FE-28E9-4ED4-9001-0E73CFDBB096}" type="presParOf" srcId="{333A1088-737F-45CB-B68E-254E46348037}" destId="{9358AC05-5D7D-4327-9F80-1AD486AEA664}" srcOrd="6" destOrd="0" presId="urn:microsoft.com/office/officeart/2005/8/layout/target3"/>
    <dgm:cxn modelId="{187D1054-B7E1-47DE-BDEA-52B9C36F33AE}" type="presParOf" srcId="{333A1088-737F-45CB-B68E-254E46348037}" destId="{313FC574-E1CD-4FB4-B054-0B805CE0447D}" srcOrd="7" destOrd="0" presId="urn:microsoft.com/office/officeart/2005/8/layout/target3"/>
    <dgm:cxn modelId="{427BE7BD-C0D8-4BE7-B456-B8CFB2409D02}" type="presParOf" srcId="{333A1088-737F-45CB-B68E-254E46348037}" destId="{619D679B-A015-4ECF-8348-D1034C574F40}" srcOrd="8" destOrd="0" presId="urn:microsoft.com/office/officeart/2005/8/layout/target3"/>
    <dgm:cxn modelId="{34FA9DA9-B355-4A8E-8C3C-09344D620B0D}" type="presParOf" srcId="{333A1088-737F-45CB-B68E-254E46348037}" destId="{322283A8-4A27-4CDA-BAE3-F381106A9174}" srcOrd="9" destOrd="0" presId="urn:microsoft.com/office/officeart/2005/8/layout/target3"/>
    <dgm:cxn modelId="{BCE56AFB-C66C-443D-97F0-8A67DC896EFC}" type="presParOf" srcId="{333A1088-737F-45CB-B68E-254E46348037}" destId="{FFC9F71D-1B4F-4AD9-A4A6-86ADEFC8AF5C}" srcOrd="10" destOrd="0" presId="urn:microsoft.com/office/officeart/2005/8/layout/target3"/>
    <dgm:cxn modelId="{E563FD11-67E1-4F16-AAEB-F65C70ADE766}" type="presParOf" srcId="{333A1088-737F-45CB-B68E-254E46348037}" destId="{25B08C86-7E15-44DC-BE7F-FFB55DD49D12}" srcOrd="11" destOrd="0" presId="urn:microsoft.com/office/officeart/2005/8/layout/target3"/>
    <dgm:cxn modelId="{6EBEE1F2-D559-4F27-9253-44E9BB94CD2E}" type="presParOf" srcId="{333A1088-737F-45CB-B68E-254E46348037}" destId="{76644BE8-9D7C-4C09-B250-3D10AF48CBB7}" srcOrd="12" destOrd="0" presId="urn:microsoft.com/office/officeart/2005/8/layout/target3"/>
    <dgm:cxn modelId="{44C371BE-A7BD-478C-90BE-3D4B78B1F4AA}" type="presParOf" srcId="{333A1088-737F-45CB-B68E-254E46348037}" destId="{EE85B701-7295-41C0-BA7A-34D3756A2AE6}" srcOrd="13" destOrd="0" presId="urn:microsoft.com/office/officeart/2005/8/layout/target3"/>
    <dgm:cxn modelId="{B9E98242-B289-45C7-A83F-DB4E1BE8CF96}" type="presParOf" srcId="{333A1088-737F-45CB-B68E-254E46348037}" destId="{8BEBB6EC-1DAA-4CAC-8A25-BC0FCBD5DBD5}" srcOrd="14" destOrd="0" presId="urn:microsoft.com/office/officeart/2005/8/layout/target3"/>
    <dgm:cxn modelId="{A7CDE449-E077-437B-BA01-D7973DB7EDB7}" type="presParOf" srcId="{333A1088-737F-45CB-B68E-254E46348037}" destId="{AED2198E-93D5-4001-81B4-73124B309672}" srcOrd="15" destOrd="0" presId="urn:microsoft.com/office/officeart/2005/8/layout/target3"/>
    <dgm:cxn modelId="{48134B5B-67C5-4AA7-9E5D-6ED25A15C778}" type="presParOf" srcId="{333A1088-737F-45CB-B68E-254E46348037}" destId="{2BE915AB-18AA-4053-B92C-3BFC9ED204BB}" srcOrd="16" destOrd="0" presId="urn:microsoft.com/office/officeart/2005/8/layout/target3"/>
    <dgm:cxn modelId="{AC5E41E9-9CF0-49A5-805D-02B4EE7C7738}" type="presParOf" srcId="{333A1088-737F-45CB-B68E-254E46348037}" destId="{6BB5E863-4638-4E1D-BFDE-399D028AC4ED}" srcOrd="17" destOrd="0" presId="urn:microsoft.com/office/officeart/2005/8/layout/target3"/>
    <dgm:cxn modelId="{CD641AF4-D319-418C-8E0B-180AE8E56A44}" type="presParOf" srcId="{333A1088-737F-45CB-B68E-254E46348037}" destId="{5A5FFA88-C948-4069-8E93-59FA12366E83}" srcOrd="18" destOrd="0" presId="urn:microsoft.com/office/officeart/2005/8/layout/target3"/>
    <dgm:cxn modelId="{298FB8CB-F2B0-4B62-AE2E-3C001508DB4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 ZŠ a MŠ Osoblaha, příspěvková organizace</a:t>
          </a:r>
          <a:endParaRPr lang="cs-CZ" sz="16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Miroslava </a:t>
          </a:r>
          <a:r>
            <a:rPr lang="cs-CZ" sz="2000" kern="1200" dirty="0" err="1" smtClean="0"/>
            <a:t>Jarkulišová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 Jazyk  anglický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cs-CZ" sz="2000" kern="1200" dirty="0" err="1" smtClean="0"/>
            <a:t>Easter</a:t>
          </a:r>
          <a:r>
            <a:rPr lang="cs-CZ" sz="2000" kern="1200" dirty="0" smtClean="0"/>
            <a:t> in Great </a:t>
          </a:r>
          <a:r>
            <a:rPr lang="cs-CZ" sz="2000" kern="1200" dirty="0" err="1" smtClean="0"/>
            <a:t>Britain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8417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CZ.1.07/1.4.09/21.0816</a:t>
          </a:r>
          <a:endParaRPr lang="cs-CZ" sz="2000" kern="1200" dirty="0"/>
        </a:p>
      </dsp:txBody>
      <dsp:txXfrm>
        <a:off x="1273857" y="158417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C64AFD-8464-4146-BB20-DF3D0BC278B5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8A1075-CDDB-48D6-A0EF-14ADEAD0A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867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8A1075-CDDB-48D6-A0EF-14ADEAD0AE9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653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6.jpe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9.png"/><Relationship Id="rId4" Type="http://schemas.openxmlformats.org/officeDocument/2006/relationships/image" Target="../media/image4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afe.cz/jak-se-slavi-velikonoce-v-ruznych-zemich-sveta-7228.aspx" TargetMode="External"/><Relationship Id="rId3" Type="http://schemas.openxmlformats.org/officeDocument/2006/relationships/hyperlink" Target="http://www.nabytek-aldo.cz/krasne-velikonoce-s-nabytkem-aldo/" TargetMode="External"/><Relationship Id="rId7" Type="http://schemas.openxmlformats.org/officeDocument/2006/relationships/hyperlink" Target="http://dovolena.impuls.cz/zajezdy/nenalezeno-detail" TargetMode="External"/><Relationship Id="rId2" Type="http://schemas.openxmlformats.org/officeDocument/2006/relationships/hyperlink" Target="http://africke-fialky.mysteria.cz/fialky-zacatky.htm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monalisa.bloguje.cz/tema-15-letopisy.php" TargetMode="External"/><Relationship Id="rId5" Type="http://schemas.openxmlformats.org/officeDocument/2006/relationships/hyperlink" Target="http://www.apsense.com/article/128442.html" TargetMode="External"/><Relationship Id="rId10" Type="http://schemas.openxmlformats.org/officeDocument/2006/relationships/hyperlink" Target="http://www.lite.cz/o-nas/zdarma-ke-stazeni/jak-se-slavi-velikonoce-ve-svete" TargetMode="External"/><Relationship Id="rId4" Type="http://schemas.openxmlformats.org/officeDocument/2006/relationships/hyperlink" Target="http://www.beyondhonolulu.com/2012-hawaii-easter-activities-and-family-events/" TargetMode="External"/><Relationship Id="rId9" Type="http://schemas.openxmlformats.org/officeDocument/2006/relationships/hyperlink" Target="http://www.ceska-beseda-zg.hr/cz/archiv_zprav/2010-04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velikonoce.vira.cz/clanky/Velky-patek-den-kdy-zemrel-Jezis-Kristus.html" TargetMode="External"/><Relationship Id="rId3" Type="http://schemas.openxmlformats.org/officeDocument/2006/relationships/hyperlink" Target="http://www.flickr.com/groups/america_america/discuss/72157604094774027/" TargetMode="External"/><Relationship Id="rId7" Type="http://schemas.openxmlformats.org/officeDocument/2006/relationships/hyperlink" Target="http://www.houseoffrance.org/egg_hunt.html" TargetMode="External"/><Relationship Id="rId2" Type="http://schemas.openxmlformats.org/officeDocument/2006/relationships/hyperlink" Target="http://watanzania-roma.blogspot.com/2012/04/easter-wishes-from-tanzanian-community.html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spektrumzdravi.cz/bylina-k-uvolneni-bloku-a-negativnich-stavu/" TargetMode="External"/><Relationship Id="rId5" Type="http://schemas.openxmlformats.org/officeDocument/2006/relationships/hyperlink" Target="http://www.weekendnotes.com/easter-traditions/" TargetMode="External"/><Relationship Id="rId4" Type="http://schemas.openxmlformats.org/officeDocument/2006/relationships/hyperlink" Target="http://geekiest.net/post/Happy-Easter-and-Easter-wallpapers.aspx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hellogiggles.com/a-love-letter-to-brighton" TargetMode="External"/><Relationship Id="rId3" Type="http://schemas.openxmlformats.org/officeDocument/2006/relationships/hyperlink" Target="http://sainteliaschurch.blogspot.com/2012/04/photo-good-friday-at-russicum.html" TargetMode="External"/><Relationship Id="rId7" Type="http://schemas.openxmlformats.org/officeDocument/2006/relationships/hyperlink" Target="http://www.heureka.clara.net/sussex/brighton.htm" TargetMode="External"/><Relationship Id="rId2" Type="http://schemas.openxmlformats.org/officeDocument/2006/relationships/hyperlink" Target="http://www.blesk.cz/clanek/zpravy-udalosti/172114/papez-benedikt-xvi-dnes-slouzi-velikonocni-msi.html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thelondoner.me/2012/02/getting-ready-for-pancake-day.html" TargetMode="External"/><Relationship Id="rId5" Type="http://schemas.openxmlformats.org/officeDocument/2006/relationships/hyperlink" Target="http://itravelbritain.net/?p=362" TargetMode="External"/><Relationship Id="rId4" Type="http://schemas.openxmlformats.org/officeDocument/2006/relationships/hyperlink" Target="http://wellingtonhousebcn.wordpress.com/2012/02/20/celebrate-pancake-day-shrove-tuesday-with-this-pancake-recipe/" TargetMode="External"/><Relationship Id="rId9" Type="http://schemas.openxmlformats.org/officeDocument/2006/relationships/hyperlink" Target="http://www.tauntonschool.co.uk/microsites/?mid=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3645024"/>
            <a:ext cx="7772400" cy="86409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err="1" smtClean="0">
                <a:solidFill>
                  <a:srgbClr val="FF0000"/>
                </a:solidFill>
              </a:rPr>
              <a:t>Easter</a:t>
            </a:r>
            <a:r>
              <a:rPr lang="cs-CZ" dirty="0" smtClean="0">
                <a:solidFill>
                  <a:srgbClr val="FF0000"/>
                </a:solidFill>
              </a:rPr>
              <a:t> in Great </a:t>
            </a:r>
            <a:r>
              <a:rPr lang="cs-CZ" dirty="0" err="1" smtClean="0">
                <a:solidFill>
                  <a:srgbClr val="FF0000"/>
                </a:solidFill>
              </a:rPr>
              <a:t>Britain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688450368"/>
              </p:ext>
            </p:extLst>
          </p:nvPr>
        </p:nvGraphicFramePr>
        <p:xfrm>
          <a:off x="703343" y="89921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778126"/>
            <a:ext cx="6552728" cy="1315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0995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7080861"/>
              </p:ext>
            </p:extLst>
          </p:nvPr>
        </p:nvGraphicFramePr>
        <p:xfrm>
          <a:off x="1475656" y="1988840"/>
          <a:ext cx="6096000" cy="3438155"/>
        </p:xfrm>
        <a:graphic>
          <a:graphicData uri="http://schemas.openxmlformats.org/drawingml/2006/table">
            <a:tbl>
              <a:tblPr/>
              <a:tblGrid>
                <a:gridCol w="2664296"/>
                <a:gridCol w="3431704"/>
              </a:tblGrid>
              <a:tr h="576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duben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 – 8.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9442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Zopakování a procvičení tématu-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Easter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and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spring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tradition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-spojení obrázků se slovy, použití slovní zásoby v  jednoduchých větách, tradice a symboly velikonoc, krátké vyprávění ,práce se slovníkem – vyhledávání neznámé slovní zásoby 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8141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664938" y="3187655"/>
            <a:ext cx="3300984" cy="1512168"/>
          </a:xfrm>
        </p:spPr>
        <p:txBody>
          <a:bodyPr>
            <a:no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/>
            </a:r>
            <a:br>
              <a:rPr lang="cs-CZ" sz="3600" b="1" dirty="0">
                <a:solidFill>
                  <a:srgbClr val="C00000"/>
                </a:solidFill>
              </a:rPr>
            </a:br>
            <a:r>
              <a:rPr lang="cs-CZ" sz="3600" b="1" dirty="0" smtClean="0">
                <a:solidFill>
                  <a:srgbClr val="C00000"/>
                </a:solidFill>
              </a:rPr>
              <a:t/>
            </a:r>
            <a:br>
              <a:rPr lang="cs-CZ" sz="3600" b="1" dirty="0" smtClean="0">
                <a:solidFill>
                  <a:srgbClr val="C00000"/>
                </a:solidFill>
              </a:rPr>
            </a:br>
            <a:r>
              <a:rPr lang="cs-CZ" sz="3600" b="1" dirty="0">
                <a:solidFill>
                  <a:srgbClr val="C00000"/>
                </a:solidFill>
              </a:rPr>
              <a:t/>
            </a:r>
            <a:br>
              <a:rPr lang="cs-CZ" sz="3600" b="1" dirty="0">
                <a:solidFill>
                  <a:srgbClr val="C00000"/>
                </a:solidFill>
              </a:rPr>
            </a:br>
            <a:r>
              <a:rPr lang="cs-CZ" sz="3600" b="1" dirty="0" err="1" smtClean="0">
                <a:solidFill>
                  <a:srgbClr val="C00000"/>
                </a:solidFill>
              </a:rPr>
              <a:t>Easter</a:t>
            </a:r>
            <a:r>
              <a:rPr lang="cs-CZ" sz="3600" b="1" dirty="0" smtClean="0">
                <a:solidFill>
                  <a:srgbClr val="C00000"/>
                </a:solidFill>
              </a:rPr>
              <a:t> and</a:t>
            </a:r>
            <a:br>
              <a:rPr lang="cs-CZ" sz="3600" b="1" dirty="0" smtClean="0">
                <a:solidFill>
                  <a:srgbClr val="C00000"/>
                </a:solidFill>
              </a:rPr>
            </a:br>
            <a:r>
              <a:rPr lang="cs-CZ" sz="3600" b="1" dirty="0" smtClean="0">
                <a:solidFill>
                  <a:srgbClr val="C00000"/>
                </a:solidFill>
              </a:rPr>
              <a:t>   </a:t>
            </a:r>
            <a:r>
              <a:rPr lang="cs-CZ" sz="3600" b="1" dirty="0" err="1" smtClean="0">
                <a:solidFill>
                  <a:srgbClr val="C00000"/>
                </a:solidFill>
              </a:rPr>
              <a:t>spring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br>
              <a:rPr lang="cs-CZ" sz="3600" b="1" dirty="0" smtClean="0">
                <a:solidFill>
                  <a:srgbClr val="C00000"/>
                </a:solidFill>
              </a:rPr>
            </a:br>
            <a:r>
              <a:rPr lang="cs-CZ" sz="3600" b="1" dirty="0" smtClean="0">
                <a:solidFill>
                  <a:srgbClr val="C00000"/>
                </a:solidFill>
              </a:rPr>
              <a:t>      </a:t>
            </a:r>
            <a:r>
              <a:rPr lang="cs-CZ" sz="3600" b="1" dirty="0" err="1" smtClean="0">
                <a:solidFill>
                  <a:srgbClr val="C00000"/>
                </a:solidFill>
              </a:rPr>
              <a:t>tradition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4716016" y="5013177"/>
            <a:ext cx="3456384" cy="936104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 Great  </a:t>
            </a:r>
            <a:r>
              <a:rPr lang="cs-CZ" sz="3600" b="1" dirty="0" err="1" smtClean="0">
                <a:solidFill>
                  <a:srgbClr val="C00000"/>
                </a:solidFill>
              </a:rPr>
              <a:t>Britain</a:t>
            </a:r>
            <a:r>
              <a:rPr lang="cs-CZ" sz="3600" b="1" dirty="0" smtClean="0">
                <a:solidFill>
                  <a:srgbClr val="C00000"/>
                </a:solidFill>
              </a:rPr>
              <a:t>                                 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355" y="692696"/>
            <a:ext cx="1855636" cy="1389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2991" y="1844824"/>
            <a:ext cx="1581170" cy="1182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693" y="4581128"/>
            <a:ext cx="2286000" cy="151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883" y="692696"/>
            <a:ext cx="3271619" cy="399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178" y="836712"/>
            <a:ext cx="1219200" cy="811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372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1187624" y="1196753"/>
            <a:ext cx="3090440" cy="4608512"/>
          </a:xfrm>
          <a:solidFill>
            <a:srgbClr val="FFFF00"/>
          </a:solidFill>
        </p:spPr>
        <p:txBody>
          <a:bodyPr/>
          <a:lstStyle/>
          <a:p>
            <a:pPr marL="6858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At </a:t>
            </a:r>
            <a:r>
              <a:rPr lang="cs-CZ" b="1" dirty="0" err="1" smtClean="0">
                <a:solidFill>
                  <a:srgbClr val="C00000"/>
                </a:solidFill>
              </a:rPr>
              <a:t>Easter,Christians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remember</a:t>
            </a: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how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the</a:t>
            </a:r>
            <a:r>
              <a:rPr lang="cs-CZ" b="1" dirty="0" smtClean="0">
                <a:solidFill>
                  <a:srgbClr val="C00000"/>
                </a:solidFill>
              </a:rPr>
              <a:t> son </a:t>
            </a:r>
            <a:r>
              <a:rPr lang="cs-CZ" b="1" dirty="0" err="1" smtClean="0">
                <a:solidFill>
                  <a:srgbClr val="C00000"/>
                </a:solidFill>
              </a:rPr>
              <a:t>of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their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G</a:t>
            </a:r>
            <a:r>
              <a:rPr lang="cs-CZ" b="1" dirty="0" err="1" smtClean="0">
                <a:solidFill>
                  <a:srgbClr val="C00000"/>
                </a:solidFill>
              </a:rPr>
              <a:t>od</a:t>
            </a:r>
            <a:r>
              <a:rPr lang="cs-CZ" b="1" dirty="0" smtClean="0">
                <a:solidFill>
                  <a:srgbClr val="C00000"/>
                </a:solidFill>
              </a:rPr>
              <a:t> , </a:t>
            </a:r>
            <a:r>
              <a:rPr lang="cs-CZ" b="1" dirty="0" err="1" smtClean="0">
                <a:solidFill>
                  <a:srgbClr val="C00000"/>
                </a:solidFill>
              </a:rPr>
              <a:t>Jesus</a:t>
            </a:r>
            <a:r>
              <a:rPr lang="cs-CZ" b="1" dirty="0" smtClean="0">
                <a:solidFill>
                  <a:srgbClr val="C00000"/>
                </a:solidFill>
              </a:rPr>
              <a:t> Christ, </a:t>
            </a:r>
            <a:r>
              <a:rPr lang="cs-CZ" b="1" dirty="0" err="1" smtClean="0">
                <a:solidFill>
                  <a:srgbClr val="C00000"/>
                </a:solidFill>
              </a:rPr>
              <a:t>died</a:t>
            </a:r>
            <a:r>
              <a:rPr lang="cs-CZ" b="1" dirty="0" smtClean="0">
                <a:solidFill>
                  <a:srgbClr val="C00000"/>
                </a:solidFill>
              </a:rPr>
              <a:t> on </a:t>
            </a:r>
            <a:r>
              <a:rPr lang="cs-CZ" b="1" dirty="0" err="1" smtClean="0">
                <a:solidFill>
                  <a:srgbClr val="C00000"/>
                </a:solidFill>
              </a:rPr>
              <a:t>the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cross</a:t>
            </a:r>
            <a:r>
              <a:rPr lang="cs-CZ" b="1" dirty="0" smtClean="0">
                <a:solidFill>
                  <a:srgbClr val="C00000"/>
                </a:solidFill>
              </a:rPr>
              <a:t> on </a:t>
            </a:r>
            <a:r>
              <a:rPr lang="cs-CZ" b="1" dirty="0" err="1" smtClean="0">
                <a:solidFill>
                  <a:srgbClr val="C00000"/>
                </a:solidFill>
              </a:rPr>
              <a:t>Good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Friday</a:t>
            </a:r>
            <a:r>
              <a:rPr lang="cs-CZ" b="1" dirty="0" smtClean="0">
                <a:solidFill>
                  <a:srgbClr val="C00000"/>
                </a:solidFill>
              </a:rPr>
              <a:t>.  Christian </a:t>
            </a:r>
            <a:r>
              <a:rPr lang="cs-CZ" b="1" dirty="0" err="1" smtClean="0">
                <a:solidFill>
                  <a:srgbClr val="C00000"/>
                </a:solidFill>
              </a:rPr>
              <a:t>celebrate</a:t>
            </a:r>
            <a:r>
              <a:rPr lang="cs-CZ" b="1" dirty="0" smtClean="0">
                <a:solidFill>
                  <a:srgbClr val="C00000"/>
                </a:solidFill>
              </a:rPr>
              <a:t> his </a:t>
            </a:r>
            <a:r>
              <a:rPr lang="cs-CZ" b="1" dirty="0" err="1">
                <a:solidFill>
                  <a:srgbClr val="C00000"/>
                </a:solidFill>
              </a:rPr>
              <a:t>R</a:t>
            </a:r>
            <a:r>
              <a:rPr lang="cs-CZ" b="1" dirty="0" err="1" smtClean="0">
                <a:solidFill>
                  <a:srgbClr val="C00000"/>
                </a:solidFill>
              </a:rPr>
              <a:t>esurrection</a:t>
            </a:r>
            <a:r>
              <a:rPr lang="cs-CZ" b="1" dirty="0" smtClean="0">
                <a:solidFill>
                  <a:srgbClr val="C00000"/>
                </a:solidFill>
              </a:rPr>
              <a:t> on </a:t>
            </a:r>
            <a:r>
              <a:rPr lang="cs-CZ" b="1" dirty="0" err="1" smtClean="0">
                <a:solidFill>
                  <a:srgbClr val="C00000"/>
                </a:solidFill>
              </a:rPr>
              <a:t>Sunday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morning</a:t>
            </a:r>
            <a:r>
              <a:rPr lang="cs-CZ" b="1" dirty="0" smtClean="0">
                <a:solidFill>
                  <a:srgbClr val="C00000"/>
                </a:solidFill>
              </a:rPr>
              <a:t>. </a:t>
            </a:r>
            <a:r>
              <a:rPr lang="cs-CZ" b="1" dirty="0" err="1" smtClean="0">
                <a:solidFill>
                  <a:srgbClr val="C00000"/>
                </a:solidFill>
              </a:rPr>
              <a:t>They</a:t>
            </a:r>
            <a:r>
              <a:rPr lang="cs-CZ" b="1" dirty="0" smtClean="0">
                <a:solidFill>
                  <a:srgbClr val="C00000"/>
                </a:solidFill>
              </a:rPr>
              <a:t> go to </a:t>
            </a:r>
            <a:r>
              <a:rPr lang="cs-CZ" b="1" dirty="0" err="1" smtClean="0">
                <a:solidFill>
                  <a:srgbClr val="C00000"/>
                </a:solidFill>
              </a:rPr>
              <a:t>church</a:t>
            </a:r>
            <a:r>
              <a:rPr lang="cs-CZ" b="1" dirty="0" smtClean="0">
                <a:solidFill>
                  <a:srgbClr val="C00000"/>
                </a:solidFill>
              </a:rPr>
              <a:t> on </a:t>
            </a:r>
            <a:r>
              <a:rPr lang="cs-CZ" b="1" dirty="0" err="1" smtClean="0">
                <a:solidFill>
                  <a:srgbClr val="C00000"/>
                </a:solidFill>
              </a:rPr>
              <a:t>Easter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Sunday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</a:t>
            </a: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Crucifixion</a:t>
            </a:r>
            <a:r>
              <a:rPr lang="cs-CZ" b="1" dirty="0" smtClean="0">
                <a:solidFill>
                  <a:srgbClr val="00B050"/>
                </a:solidFill>
              </a:rPr>
              <a:t>  and</a:t>
            </a:r>
            <a:br>
              <a:rPr lang="cs-CZ" b="1" dirty="0" smtClean="0">
                <a:solidFill>
                  <a:srgbClr val="00B050"/>
                </a:solidFill>
              </a:rPr>
            </a:br>
            <a:r>
              <a:rPr lang="cs-CZ" b="1" dirty="0" smtClean="0">
                <a:solidFill>
                  <a:srgbClr val="00B050"/>
                </a:solidFill>
              </a:rPr>
              <a:t>  </a:t>
            </a:r>
            <a:r>
              <a:rPr lang="cs-CZ" b="1" dirty="0" err="1" smtClean="0">
                <a:solidFill>
                  <a:srgbClr val="00B050"/>
                </a:solidFill>
              </a:rPr>
              <a:t>Resurrection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of</a:t>
            </a:r>
            <a:r>
              <a:rPr lang="cs-CZ" b="1" dirty="0" smtClean="0">
                <a:solidFill>
                  <a:srgbClr val="00B050"/>
                </a:solidFill>
              </a:rPr>
              <a:t>       </a:t>
            </a:r>
            <a:br>
              <a:rPr lang="cs-CZ" b="1" dirty="0" smtClean="0">
                <a:solidFill>
                  <a:srgbClr val="00B050"/>
                </a:solidFill>
              </a:rPr>
            </a:br>
            <a:r>
              <a:rPr lang="cs-CZ" b="1" dirty="0" smtClean="0">
                <a:solidFill>
                  <a:srgbClr val="00B050"/>
                </a:solidFill>
              </a:rPr>
              <a:t>    </a:t>
            </a:r>
            <a:r>
              <a:rPr lang="cs-CZ" b="1" dirty="0" err="1" smtClean="0">
                <a:solidFill>
                  <a:srgbClr val="00B050"/>
                </a:solidFill>
              </a:rPr>
              <a:t>Jesus</a:t>
            </a:r>
            <a:r>
              <a:rPr lang="cs-CZ" b="1" dirty="0" smtClean="0">
                <a:solidFill>
                  <a:srgbClr val="00B050"/>
                </a:solidFill>
              </a:rPr>
              <a:t> Christ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984" y="686332"/>
            <a:ext cx="3121393" cy="1878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463" y="4221088"/>
            <a:ext cx="3207201" cy="1917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1066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1043608" y="856527"/>
            <a:ext cx="3312368" cy="5150734"/>
          </a:xfrm>
          <a:solidFill>
            <a:srgbClr val="00B05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FF00"/>
                </a:solidFill>
              </a:rPr>
              <a:t>For</a:t>
            </a:r>
            <a:r>
              <a:rPr lang="cs-CZ" b="1" dirty="0" smtClean="0">
                <a:solidFill>
                  <a:srgbClr val="FFFF00"/>
                </a:solidFill>
              </a:rPr>
              <a:t> many </a:t>
            </a:r>
            <a:r>
              <a:rPr lang="cs-CZ" b="1" dirty="0" err="1" smtClean="0">
                <a:solidFill>
                  <a:srgbClr val="FFFF00"/>
                </a:solidFill>
              </a:rPr>
              <a:t>people</a:t>
            </a:r>
            <a:r>
              <a:rPr lang="cs-CZ" b="1" dirty="0" smtClean="0">
                <a:solidFill>
                  <a:srgbClr val="FFFF00"/>
                </a:solidFill>
              </a:rPr>
              <a:t> in </a:t>
            </a:r>
            <a:r>
              <a:rPr lang="cs-CZ" b="1" dirty="0" err="1" smtClean="0">
                <a:solidFill>
                  <a:srgbClr val="FFFF00"/>
                </a:solidFill>
              </a:rPr>
              <a:t>Britain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Easter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is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about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the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beginning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of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spring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err="1" smtClean="0">
                <a:solidFill>
                  <a:srgbClr val="FFFF00"/>
                </a:solidFill>
              </a:rPr>
              <a:t>eating</a:t>
            </a:r>
            <a:r>
              <a:rPr lang="cs-CZ" b="1" dirty="0" smtClean="0">
                <a:solidFill>
                  <a:srgbClr val="FFFF00"/>
                </a:solidFill>
              </a:rPr>
              <a:t> Hot </a:t>
            </a:r>
            <a:r>
              <a:rPr lang="cs-CZ" b="1" dirty="0" err="1" smtClean="0">
                <a:solidFill>
                  <a:srgbClr val="FFFF00"/>
                </a:solidFill>
              </a:rPr>
              <a:t>cross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buns</a:t>
            </a:r>
            <a:r>
              <a:rPr lang="cs-CZ" b="1" dirty="0" smtClean="0">
                <a:solidFill>
                  <a:srgbClr val="FFFF00"/>
                </a:solidFill>
              </a:rPr>
              <a:t> and </a:t>
            </a:r>
            <a:r>
              <a:rPr lang="cs-CZ" b="1" dirty="0" err="1" smtClean="0">
                <a:solidFill>
                  <a:srgbClr val="FFFF00"/>
                </a:solidFill>
              </a:rPr>
              <a:t>having</a:t>
            </a:r>
            <a:r>
              <a:rPr lang="cs-CZ" b="1" dirty="0" smtClean="0">
                <a:solidFill>
                  <a:srgbClr val="FFFF00"/>
                </a:solidFill>
              </a:rPr>
              <a:t> a </a:t>
            </a:r>
            <a:r>
              <a:rPr lang="cs-CZ" b="1" dirty="0" err="1" smtClean="0">
                <a:solidFill>
                  <a:srgbClr val="FFFF00"/>
                </a:solidFill>
              </a:rPr>
              <a:t>holiday</a:t>
            </a:r>
            <a:r>
              <a:rPr lang="cs-CZ" b="1" dirty="0" smtClean="0">
                <a:solidFill>
                  <a:srgbClr val="FFFF00"/>
                </a:solidFill>
              </a:rPr>
              <a:t>. </a:t>
            </a:r>
            <a:r>
              <a:rPr lang="cs-CZ" b="1" dirty="0" err="1" smtClean="0">
                <a:solidFill>
                  <a:srgbClr val="FFFF00"/>
                </a:solidFill>
              </a:rPr>
              <a:t>Good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Friday</a:t>
            </a:r>
            <a:r>
              <a:rPr lang="cs-CZ" b="1" dirty="0" smtClean="0">
                <a:solidFill>
                  <a:srgbClr val="FFFF00"/>
                </a:solidFill>
              </a:rPr>
              <a:t> and </a:t>
            </a:r>
            <a:r>
              <a:rPr lang="cs-CZ" b="1" dirty="0" err="1" smtClean="0">
                <a:solidFill>
                  <a:srgbClr val="FFFF00"/>
                </a:solidFill>
              </a:rPr>
              <a:t>easter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Monday</a:t>
            </a:r>
            <a:r>
              <a:rPr lang="cs-CZ" b="1" dirty="0" smtClean="0">
                <a:solidFill>
                  <a:srgbClr val="FFFF00"/>
                </a:solidFill>
              </a:rPr>
              <a:t> are bank </a:t>
            </a:r>
            <a:r>
              <a:rPr lang="cs-CZ" b="1" dirty="0" err="1" smtClean="0">
                <a:solidFill>
                  <a:srgbClr val="FFFF00"/>
                </a:solidFill>
              </a:rPr>
              <a:t>holidays</a:t>
            </a:r>
            <a:r>
              <a:rPr lang="cs-CZ" b="1" dirty="0" smtClean="0">
                <a:solidFill>
                  <a:srgbClr val="FFFF00"/>
                </a:solidFill>
              </a:rPr>
              <a:t>.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499992" y="2060848"/>
            <a:ext cx="3304572" cy="2219850"/>
          </a:xfrm>
        </p:spPr>
        <p:txBody>
          <a:bodyPr>
            <a:noAutofit/>
          </a:bodyPr>
          <a:lstStyle/>
          <a:p>
            <a:r>
              <a:rPr lang="cs-CZ" sz="4400" b="1" dirty="0" err="1" smtClean="0">
                <a:solidFill>
                  <a:srgbClr val="C00000"/>
                </a:solidFill>
              </a:rPr>
              <a:t>What</a:t>
            </a:r>
            <a:r>
              <a:rPr lang="cs-CZ" sz="4400" b="1" dirty="0" smtClean="0">
                <a:solidFill>
                  <a:srgbClr val="C00000"/>
                </a:solidFill>
              </a:rPr>
              <a:t> are </a:t>
            </a:r>
            <a:r>
              <a:rPr lang="cs-CZ" sz="4400" b="1" dirty="0" err="1" smtClean="0">
                <a:solidFill>
                  <a:srgbClr val="C00000"/>
                </a:solidFill>
              </a:rPr>
              <a:t>Easter</a:t>
            </a:r>
            <a:r>
              <a:rPr lang="cs-CZ" sz="4400" b="1" dirty="0" smtClean="0">
                <a:solidFill>
                  <a:srgbClr val="C00000"/>
                </a:solidFill>
              </a:rPr>
              <a:t> </a:t>
            </a:r>
            <a:r>
              <a:rPr lang="cs-CZ" sz="4400" b="1" dirty="0" err="1" smtClean="0">
                <a:solidFill>
                  <a:srgbClr val="C00000"/>
                </a:solidFill>
              </a:rPr>
              <a:t>symbols</a:t>
            </a:r>
            <a:r>
              <a:rPr lang="cs-CZ" sz="4400" b="1" dirty="0" smtClean="0">
                <a:solidFill>
                  <a:srgbClr val="C00000"/>
                </a:solidFill>
              </a:rPr>
              <a:t> ?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half" idx="2"/>
          </p:nvPr>
        </p:nvSpPr>
        <p:spPr>
          <a:xfrm>
            <a:off x="4736592" y="4221088"/>
            <a:ext cx="3298784" cy="1800200"/>
          </a:xfrm>
          <a:solidFill>
            <a:srgbClr val="FFFF00"/>
          </a:solidFill>
        </p:spPr>
        <p:txBody>
          <a:bodyPr>
            <a:noAutofit/>
          </a:bodyPr>
          <a:lstStyle/>
          <a:p>
            <a:pPr algn="ctr"/>
            <a:r>
              <a:rPr lang="cs-CZ" sz="2400" b="1" dirty="0" err="1" smtClean="0">
                <a:solidFill>
                  <a:srgbClr val="00B050"/>
                </a:solidFill>
              </a:rPr>
              <a:t>Flowers</a:t>
            </a:r>
            <a:r>
              <a:rPr lang="cs-CZ" sz="2400" b="1" dirty="0" smtClean="0">
                <a:solidFill>
                  <a:srgbClr val="00B050"/>
                </a:solidFill>
              </a:rPr>
              <a:t>, </a:t>
            </a:r>
            <a:r>
              <a:rPr lang="cs-CZ" sz="2400" b="1" dirty="0" err="1" smtClean="0">
                <a:solidFill>
                  <a:srgbClr val="00B050"/>
                </a:solidFill>
              </a:rPr>
              <a:t>chicks,eggs,rabbits</a:t>
            </a:r>
            <a:r>
              <a:rPr lang="cs-CZ" sz="2400" b="1" dirty="0" smtClean="0">
                <a:solidFill>
                  <a:srgbClr val="00B050"/>
                </a:solidFill>
              </a:rPr>
              <a:t> are </a:t>
            </a:r>
            <a:r>
              <a:rPr lang="cs-CZ" sz="2400" b="1" dirty="0" err="1" smtClean="0">
                <a:solidFill>
                  <a:srgbClr val="00B050"/>
                </a:solidFill>
              </a:rPr>
              <a:t>all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signs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of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Easter</a:t>
            </a:r>
            <a:r>
              <a:rPr lang="cs-CZ" sz="2400" b="1" dirty="0" smtClean="0">
                <a:solidFill>
                  <a:srgbClr val="00B050"/>
                </a:solidFill>
              </a:rPr>
              <a:t>. </a:t>
            </a:r>
            <a:r>
              <a:rPr lang="cs-CZ" sz="2400" b="1" dirty="0" err="1" smtClean="0">
                <a:solidFill>
                  <a:srgbClr val="00B050"/>
                </a:solidFill>
              </a:rPr>
              <a:t>They</a:t>
            </a:r>
            <a:r>
              <a:rPr lang="cs-CZ" sz="2400" b="1" dirty="0" smtClean="0">
                <a:solidFill>
                  <a:srgbClr val="00B050"/>
                </a:solidFill>
              </a:rPr>
              <a:t> are </a:t>
            </a:r>
            <a:r>
              <a:rPr lang="cs-CZ" sz="2400" b="1" dirty="0" err="1" smtClean="0">
                <a:solidFill>
                  <a:srgbClr val="00B050"/>
                </a:solidFill>
              </a:rPr>
              <a:t>signs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of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new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life</a:t>
            </a:r>
            <a:r>
              <a:rPr lang="cs-CZ" sz="2400" b="1" dirty="0" smtClean="0">
                <a:solidFill>
                  <a:srgbClr val="00B050"/>
                </a:solidFill>
              </a:rPr>
              <a:t>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133" y="830773"/>
            <a:ext cx="1646435" cy="1127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274" y="4662929"/>
            <a:ext cx="1495546" cy="1063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819587"/>
            <a:ext cx="1765061" cy="1190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0032" y="696359"/>
            <a:ext cx="1700213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092836"/>
            <a:ext cx="1224135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4324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 animBg="1"/>
      <p:bldP spid="5" grpId="0"/>
      <p:bldP spid="1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ástupný symbol pro obsah 18"/>
          <p:cNvSpPr>
            <a:spLocks noGrp="1"/>
          </p:cNvSpPr>
          <p:nvPr>
            <p:ph idx="1"/>
          </p:nvPr>
        </p:nvSpPr>
        <p:spPr>
          <a:xfrm>
            <a:off x="1208893" y="754972"/>
            <a:ext cx="3090440" cy="5150734"/>
          </a:xfrm>
        </p:spPr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What</a:t>
            </a:r>
            <a:r>
              <a:rPr lang="cs-CZ" b="1" dirty="0" smtClean="0">
                <a:solidFill>
                  <a:srgbClr val="C00000"/>
                </a:solidFill>
              </a:rPr>
              <a:t> are </a:t>
            </a:r>
            <a:r>
              <a:rPr lang="cs-CZ" b="1" dirty="0" err="1" smtClean="0">
                <a:solidFill>
                  <a:srgbClr val="C00000"/>
                </a:solidFill>
              </a:rPr>
              <a:t>Easter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symbols</a:t>
            </a:r>
            <a:r>
              <a:rPr lang="cs-CZ" b="1" dirty="0" smtClean="0">
                <a:solidFill>
                  <a:srgbClr val="C00000"/>
                </a:solidFill>
              </a:rPr>
              <a:t> 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8" name="Nadpis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0" name="Zástupný symbol pro text 19"/>
          <p:cNvSpPr>
            <a:spLocks noGrp="1"/>
          </p:cNvSpPr>
          <p:nvPr>
            <p:ph type="body" sz="half" idx="2"/>
          </p:nvPr>
        </p:nvSpPr>
        <p:spPr>
          <a:xfrm>
            <a:off x="4736592" y="4513790"/>
            <a:ext cx="3298784" cy="114110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589" y="3237627"/>
            <a:ext cx="1554163" cy="1136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460" y="4642775"/>
            <a:ext cx="1335827" cy="1262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9343" y="1636966"/>
            <a:ext cx="1663700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0833" y="3178514"/>
            <a:ext cx="1639887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137" y="652008"/>
            <a:ext cx="1352538" cy="1374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4640481" y="4093598"/>
            <a:ext cx="17912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Hot </a:t>
            </a:r>
            <a:r>
              <a:rPr lang="cs-CZ" b="1" dirty="0" err="1" smtClean="0">
                <a:solidFill>
                  <a:srgbClr val="C00000"/>
                </a:solidFill>
              </a:rPr>
              <a:t>cross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buns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035" y="2747950"/>
            <a:ext cx="1672931" cy="125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709" y="896559"/>
            <a:ext cx="1828158" cy="1279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599" y="4440131"/>
            <a:ext cx="3402012" cy="1702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1386472" y="2868295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tulips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740833" y="2845433"/>
            <a:ext cx="15576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dandelions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12247" y="4329125"/>
            <a:ext cx="891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violets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844560" y="4329125"/>
            <a:ext cx="1467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snowdrops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41088" y="5885716"/>
            <a:ext cx="1130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daffodils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229917" y="5905706"/>
            <a:ext cx="1432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primrose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953334" y="1990564"/>
            <a:ext cx="849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rabbit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5341" y="1678237"/>
            <a:ext cx="1219200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77613" y="2213330"/>
            <a:ext cx="1827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Easter</a:t>
            </a: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Bunny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155" y="2397996"/>
            <a:ext cx="1321340" cy="1704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320" y="4733252"/>
            <a:ext cx="1571406" cy="1207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1859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6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2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p"/>
      <p:bldP spid="33" grpId="0"/>
      <p:bldP spid="23" grpId="0"/>
      <p:bldP spid="24" grpId="0"/>
      <p:bldP spid="25" grpId="0"/>
      <p:bldP spid="26" grpId="0"/>
      <p:bldP spid="27" grpId="0"/>
      <p:bldP spid="28" grpId="0"/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971600" y="548680"/>
            <a:ext cx="3528392" cy="5688632"/>
          </a:xfrm>
        </p:spPr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People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colour</a:t>
            </a:r>
            <a:r>
              <a:rPr lang="cs-CZ" dirty="0" smtClean="0">
                <a:solidFill>
                  <a:srgbClr val="C00000"/>
                </a:solidFill>
              </a:rPr>
              <a:t> and </a:t>
            </a:r>
            <a:r>
              <a:rPr lang="cs-CZ" dirty="0" err="1" smtClean="0">
                <a:solidFill>
                  <a:srgbClr val="C00000"/>
                </a:solidFill>
              </a:rPr>
              <a:t>decorate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eggs</a:t>
            </a:r>
            <a:r>
              <a:rPr lang="cs-CZ" dirty="0" smtClean="0">
                <a:solidFill>
                  <a:srgbClr val="C00000"/>
                </a:solidFill>
              </a:rPr>
              <a:t>  </a:t>
            </a:r>
            <a:r>
              <a:rPr lang="cs-CZ" dirty="0" err="1" smtClean="0">
                <a:solidFill>
                  <a:srgbClr val="C00000"/>
                </a:solidFill>
              </a:rPr>
              <a:t>or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buy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them</a:t>
            </a:r>
            <a:endParaRPr lang="cs-CZ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in a </a:t>
            </a:r>
            <a:r>
              <a:rPr lang="cs-CZ" dirty="0" err="1" smtClean="0">
                <a:solidFill>
                  <a:srgbClr val="C00000"/>
                </a:solidFill>
              </a:rPr>
              <a:t>shop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err="1" smtClean="0">
                <a:solidFill>
                  <a:srgbClr val="C00000"/>
                </a:solidFill>
              </a:rPr>
              <a:t>Children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believe</a:t>
            </a:r>
            <a:r>
              <a:rPr lang="cs-CZ" dirty="0" smtClean="0">
                <a:solidFill>
                  <a:srgbClr val="C00000"/>
                </a:solidFill>
              </a:rPr>
              <a:t> in   </a:t>
            </a:r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Easter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</a:t>
            </a:r>
            <a:r>
              <a:rPr lang="cs-CZ" dirty="0" err="1" smtClean="0">
                <a:solidFill>
                  <a:srgbClr val="C00000"/>
                </a:solidFill>
              </a:rPr>
              <a:t>Bunny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He </a:t>
            </a:r>
            <a:r>
              <a:rPr lang="cs-CZ" dirty="0" err="1" smtClean="0">
                <a:solidFill>
                  <a:srgbClr val="C00000"/>
                </a:solidFill>
              </a:rPr>
              <a:t>filles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baskets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with</a:t>
            </a:r>
            <a:r>
              <a:rPr lang="cs-CZ" dirty="0" smtClean="0">
                <a:solidFill>
                  <a:srgbClr val="C00000"/>
                </a:solidFill>
              </a:rPr>
              <a:t>  </a:t>
            </a:r>
            <a:r>
              <a:rPr lang="cs-CZ" dirty="0" err="1" smtClean="0">
                <a:solidFill>
                  <a:srgbClr val="C00000"/>
                </a:solidFill>
              </a:rPr>
              <a:t>coloured</a:t>
            </a:r>
            <a:r>
              <a:rPr lang="cs-CZ" dirty="0" smtClean="0">
                <a:solidFill>
                  <a:srgbClr val="C00000"/>
                </a:solidFill>
              </a:rPr>
              <a:t>  </a:t>
            </a:r>
            <a:r>
              <a:rPr lang="cs-CZ" dirty="0" err="1" smtClean="0">
                <a:solidFill>
                  <a:srgbClr val="C00000"/>
                </a:solidFill>
              </a:rPr>
              <a:t>or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chocolate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eggs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4618682" y="4136994"/>
            <a:ext cx="3579044" cy="1956302"/>
          </a:xfrm>
        </p:spPr>
        <p:txBody>
          <a:bodyPr>
            <a:noAutofit/>
          </a:bodyPr>
          <a:lstStyle/>
          <a:p>
            <a:endParaRPr lang="cs-CZ" sz="4000" b="1" dirty="0">
              <a:solidFill>
                <a:srgbClr val="C00000"/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Easter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>
                <a:solidFill>
                  <a:srgbClr val="C00000"/>
                </a:solidFill>
              </a:rPr>
              <a:t>t</a:t>
            </a:r>
            <a:r>
              <a:rPr lang="cs-CZ" sz="3200" b="1" dirty="0" err="1" smtClean="0">
                <a:solidFill>
                  <a:srgbClr val="C00000"/>
                </a:solidFill>
              </a:rPr>
              <a:t>raditions</a:t>
            </a:r>
            <a:r>
              <a:rPr lang="cs-CZ" sz="3200" b="1" dirty="0" smtClean="0">
                <a:solidFill>
                  <a:srgbClr val="C00000"/>
                </a:solidFill>
              </a:rPr>
              <a:t>    </a:t>
            </a:r>
          </a:p>
          <a:p>
            <a:r>
              <a:rPr lang="cs-CZ" sz="3200" b="1" dirty="0">
                <a:solidFill>
                  <a:srgbClr val="C00000"/>
                </a:solidFill>
              </a:rPr>
              <a:t>  </a:t>
            </a:r>
            <a:r>
              <a:rPr lang="cs-CZ" sz="3200" b="1" dirty="0" smtClean="0">
                <a:solidFill>
                  <a:srgbClr val="C00000"/>
                </a:solidFill>
              </a:rPr>
              <a:t>in </a:t>
            </a:r>
            <a:r>
              <a:rPr lang="cs-CZ" sz="3200" b="1" dirty="0">
                <a:solidFill>
                  <a:srgbClr val="C00000"/>
                </a:solidFill>
              </a:rPr>
              <a:t>Great </a:t>
            </a:r>
            <a:r>
              <a:rPr lang="cs-CZ" sz="3200" b="1" dirty="0" err="1">
                <a:solidFill>
                  <a:srgbClr val="C00000"/>
                </a:solidFill>
              </a:rPr>
              <a:t>Britain</a:t>
            </a:r>
            <a:endParaRPr lang="cs-CZ" sz="3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008" y="3461665"/>
            <a:ext cx="1442206" cy="1340800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682" y="298939"/>
            <a:ext cx="3579044" cy="2886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047" y="1458888"/>
            <a:ext cx="1152128" cy="1152128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5993" y="3251131"/>
            <a:ext cx="3240360" cy="1416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408" y="1982761"/>
            <a:ext cx="1440160" cy="864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408" y="3959443"/>
            <a:ext cx="1676400" cy="1125742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7208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9833" y="2657435"/>
            <a:ext cx="3304572" cy="10510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856527"/>
            <a:ext cx="3456384" cy="5150734"/>
          </a:xfrm>
          <a:noFill/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Easter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Bunny</a:t>
            </a:r>
            <a:endParaRPr lang="cs-CZ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hides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coloured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eggs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around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house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On </a:t>
            </a:r>
            <a:r>
              <a:rPr lang="cs-CZ" dirty="0" err="1" smtClean="0">
                <a:solidFill>
                  <a:srgbClr val="C00000"/>
                </a:solidFill>
              </a:rPr>
              <a:t>Easter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Monday</a:t>
            </a:r>
            <a:endParaRPr lang="cs-CZ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morning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children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hunt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for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eggs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all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around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house and in </a:t>
            </a:r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garden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95464" y="3861048"/>
            <a:ext cx="3602608" cy="1976767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     </a:t>
            </a:r>
            <a:r>
              <a:rPr lang="cs-CZ" sz="3600" b="1" dirty="0" err="1" smtClean="0">
                <a:solidFill>
                  <a:srgbClr val="C00000"/>
                </a:solidFill>
              </a:rPr>
              <a:t>Easter</a:t>
            </a:r>
            <a:endParaRPr lang="cs-CZ" sz="3600" b="1" dirty="0">
              <a:solidFill>
                <a:srgbClr val="C00000"/>
              </a:solidFill>
            </a:endParaRPr>
          </a:p>
          <a:p>
            <a:r>
              <a:rPr lang="cs-CZ" sz="3600" b="1" dirty="0" smtClean="0">
                <a:solidFill>
                  <a:srgbClr val="C00000"/>
                </a:solidFill>
              </a:rPr>
              <a:t>  </a:t>
            </a:r>
            <a:r>
              <a:rPr lang="cs-CZ" sz="3600" b="1" dirty="0" err="1" smtClean="0">
                <a:solidFill>
                  <a:srgbClr val="C00000"/>
                </a:solidFill>
              </a:rPr>
              <a:t>traditions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>
                <a:solidFill>
                  <a:srgbClr val="C00000"/>
                </a:solidFill>
              </a:rPr>
              <a:t>in </a:t>
            </a:r>
            <a:endParaRPr lang="cs-CZ" sz="3600" b="1" dirty="0" smtClean="0">
              <a:solidFill>
                <a:srgbClr val="C00000"/>
              </a:solidFill>
            </a:endParaRPr>
          </a:p>
          <a:p>
            <a:r>
              <a:rPr lang="cs-CZ" sz="3600" b="1" dirty="0" smtClean="0">
                <a:solidFill>
                  <a:srgbClr val="C00000"/>
                </a:solidFill>
              </a:rPr>
              <a:t> Great </a:t>
            </a:r>
            <a:r>
              <a:rPr lang="cs-CZ" sz="3600" b="1" dirty="0" err="1">
                <a:solidFill>
                  <a:srgbClr val="C00000"/>
                </a:solidFill>
              </a:rPr>
              <a:t>Britain</a:t>
            </a:r>
            <a:endParaRPr lang="cs-CZ" sz="36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229" y="4991398"/>
            <a:ext cx="1643188" cy="1100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183" y="4991398"/>
            <a:ext cx="1452357" cy="1122363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060" y="2105671"/>
            <a:ext cx="1044677" cy="914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534" y="764703"/>
            <a:ext cx="3456384" cy="2952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184" y="2060537"/>
            <a:ext cx="1699632" cy="1026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7368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99592" y="856527"/>
            <a:ext cx="3528392" cy="5150734"/>
          </a:xfrm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It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 a </a:t>
            </a:r>
            <a:r>
              <a:rPr lang="cs-CZ" dirty="0" err="1" smtClean="0">
                <a:solidFill>
                  <a:srgbClr val="C00000"/>
                </a:solidFill>
              </a:rPr>
              <a:t>tradition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to 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make Hot </a:t>
            </a:r>
            <a:r>
              <a:rPr lang="cs-CZ" dirty="0" err="1" smtClean="0">
                <a:solidFill>
                  <a:srgbClr val="C00000"/>
                </a:solidFill>
              </a:rPr>
              <a:t>Cross</a:t>
            </a:r>
            <a:r>
              <a:rPr lang="cs-CZ" dirty="0" smtClean="0">
                <a:solidFill>
                  <a:srgbClr val="C00000"/>
                </a:solidFill>
              </a:rPr>
              <a:t> Bun on </a:t>
            </a:r>
            <a:r>
              <a:rPr lang="cs-CZ" dirty="0" err="1" smtClean="0">
                <a:solidFill>
                  <a:srgbClr val="C00000"/>
                </a:solidFill>
              </a:rPr>
              <a:t>Good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Friday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which</a:t>
            </a:r>
            <a:r>
              <a:rPr lang="cs-CZ" dirty="0" smtClean="0">
                <a:solidFill>
                  <a:srgbClr val="C00000"/>
                </a:solidFill>
              </a:rPr>
              <a:t> are </a:t>
            </a:r>
            <a:r>
              <a:rPr lang="cs-CZ" dirty="0" err="1" smtClean="0">
                <a:solidFill>
                  <a:srgbClr val="C00000"/>
                </a:solidFill>
              </a:rPr>
              <a:t>eaten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 marL="6858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with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butter</a:t>
            </a:r>
            <a:endParaRPr lang="cs-CZ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>
              <a:buFont typeface="Courier New" pitchFamily="49" charset="0"/>
              <a:buChar char="o"/>
            </a:pPr>
            <a:r>
              <a:rPr lang="cs-CZ" dirty="0" err="1" smtClean="0">
                <a:solidFill>
                  <a:srgbClr val="C00000"/>
                </a:solidFill>
              </a:rPr>
              <a:t>People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wear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new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clothes</a:t>
            </a:r>
            <a:r>
              <a:rPr lang="cs-CZ" dirty="0" smtClean="0">
                <a:solidFill>
                  <a:srgbClr val="C00000"/>
                </a:solidFill>
              </a:rPr>
              <a:t> on </a:t>
            </a:r>
            <a:r>
              <a:rPr lang="cs-CZ" dirty="0" err="1" smtClean="0">
                <a:solidFill>
                  <a:srgbClr val="C00000"/>
                </a:solidFill>
              </a:rPr>
              <a:t>Easter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Sunday</a:t>
            </a:r>
            <a:endParaRPr lang="cs-CZ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>
                <a:solidFill>
                  <a:srgbClr val="C00000"/>
                </a:solidFill>
              </a:rPr>
              <a:t/>
            </a:r>
            <a:br>
              <a:rPr lang="cs-CZ" b="1" dirty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>
                <a:solidFill>
                  <a:srgbClr val="C00000"/>
                </a:solidFill>
              </a:rPr>
              <a:t/>
            </a:r>
            <a:br>
              <a:rPr lang="cs-CZ" b="1" dirty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00" y="4653136"/>
            <a:ext cx="3672408" cy="123622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Easter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>
                <a:solidFill>
                  <a:srgbClr val="C00000"/>
                </a:solidFill>
              </a:rPr>
              <a:t>traditions</a:t>
            </a:r>
            <a:r>
              <a:rPr lang="cs-CZ" sz="3200" b="1" dirty="0">
                <a:solidFill>
                  <a:srgbClr val="C00000"/>
                </a:solidFill>
              </a:rPr>
              <a:t>    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in </a:t>
            </a:r>
            <a:r>
              <a:rPr lang="cs-CZ" sz="3200" b="1" dirty="0">
                <a:solidFill>
                  <a:srgbClr val="C00000"/>
                </a:solidFill>
              </a:rPr>
              <a:t>Great </a:t>
            </a:r>
            <a:r>
              <a:rPr lang="cs-CZ" sz="3200" b="1" dirty="0" smtClean="0">
                <a:solidFill>
                  <a:srgbClr val="C00000"/>
                </a:solidFill>
              </a:rPr>
              <a:t>   </a:t>
            </a:r>
            <a:r>
              <a:rPr lang="cs-CZ" sz="3200" b="1" dirty="0" err="1" smtClean="0">
                <a:solidFill>
                  <a:srgbClr val="C00000"/>
                </a:solidFill>
              </a:rPr>
              <a:t>Britain</a:t>
            </a:r>
            <a:endParaRPr lang="cs-CZ" sz="3200" dirty="0"/>
          </a:p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007" y="642987"/>
            <a:ext cx="3530600" cy="3511550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532" y="2550436"/>
            <a:ext cx="1540881" cy="1166596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1137" y="4638810"/>
            <a:ext cx="1599670" cy="1216416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827" y="2913063"/>
            <a:ext cx="1053232" cy="890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284" y="4919405"/>
            <a:ext cx="1800373" cy="1308664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1982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971600" y="856527"/>
            <a:ext cx="3456384" cy="5150734"/>
          </a:xfrm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On </a:t>
            </a:r>
            <a:r>
              <a:rPr lang="cs-CZ" dirty="0" err="1" smtClean="0">
                <a:solidFill>
                  <a:srgbClr val="C00000"/>
                </a:solidFill>
              </a:rPr>
              <a:t>Easter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Monday</a:t>
            </a:r>
            <a:endParaRPr lang="cs-CZ" dirty="0">
              <a:solidFill>
                <a:srgbClr val="C00000"/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many </a:t>
            </a:r>
            <a:r>
              <a:rPr lang="cs-CZ" dirty="0" err="1" smtClean="0">
                <a:solidFill>
                  <a:srgbClr val="C00000"/>
                </a:solidFill>
              </a:rPr>
              <a:t>people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travel</a:t>
            </a:r>
            <a:r>
              <a:rPr lang="cs-CZ" dirty="0" smtClean="0">
                <a:solidFill>
                  <a:srgbClr val="C00000"/>
                </a:solidFill>
              </a:rPr>
              <a:t> to </a:t>
            </a:r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seaside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 marL="6858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for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one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 marL="6858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Day</a:t>
            </a:r>
            <a:endParaRPr lang="cs-CZ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Easter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Monday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also</a:t>
            </a:r>
            <a:r>
              <a:rPr lang="cs-CZ" dirty="0" smtClean="0">
                <a:solidFill>
                  <a:srgbClr val="C00000"/>
                </a:solidFill>
              </a:rPr>
              <a:t> a </a:t>
            </a:r>
            <a:r>
              <a:rPr lang="cs-CZ" dirty="0" err="1" smtClean="0">
                <a:solidFill>
                  <a:srgbClr val="C00000"/>
                </a:solidFill>
              </a:rPr>
              <a:t>day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of</a:t>
            </a:r>
            <a:r>
              <a:rPr lang="cs-CZ" dirty="0" smtClean="0">
                <a:solidFill>
                  <a:srgbClr val="C00000"/>
                </a:solidFill>
              </a:rPr>
              <a:t> many </a:t>
            </a:r>
            <a:r>
              <a:rPr lang="cs-CZ" dirty="0" err="1" smtClean="0">
                <a:solidFill>
                  <a:srgbClr val="C00000"/>
                </a:solidFill>
              </a:rPr>
              <a:t>sporting</a:t>
            </a:r>
            <a:r>
              <a:rPr lang="cs-CZ" dirty="0" smtClean="0">
                <a:solidFill>
                  <a:srgbClr val="C00000"/>
                </a:solidFill>
              </a:rPr>
              <a:t>  </a:t>
            </a:r>
            <a:r>
              <a:rPr lang="cs-CZ" dirty="0" err="1" smtClean="0">
                <a:solidFill>
                  <a:srgbClr val="C00000"/>
                </a:solidFill>
              </a:rPr>
              <a:t>events</a:t>
            </a:r>
            <a:r>
              <a:rPr lang="cs-CZ" dirty="0" smtClean="0">
                <a:solidFill>
                  <a:srgbClr val="C00000"/>
                </a:solidFill>
              </a:rPr>
              <a:t> and </a:t>
            </a:r>
            <a:r>
              <a:rPr lang="cs-CZ" dirty="0" err="1" smtClean="0">
                <a:solidFill>
                  <a:srgbClr val="C00000"/>
                </a:solidFill>
              </a:rPr>
              <a:t>games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54315"/>
          </a:xfrm>
        </p:spPr>
        <p:txBody>
          <a:bodyPr/>
          <a:lstStyle/>
          <a:p>
            <a:r>
              <a:rPr lang="cs-CZ" dirty="0" smtClean="0"/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Easter</a:t>
            </a:r>
            <a:r>
              <a:rPr lang="cs-CZ" b="1" dirty="0" smtClean="0">
                <a:solidFill>
                  <a:srgbClr val="C00000"/>
                </a:solidFill>
              </a:rPr>
              <a:t> – </a:t>
            </a:r>
            <a:r>
              <a:rPr lang="cs-CZ" b="1" dirty="0" err="1" smtClean="0">
                <a:solidFill>
                  <a:srgbClr val="C00000"/>
                </a:solidFill>
              </a:rPr>
              <a:t>sports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     </a:t>
            </a:r>
            <a:r>
              <a:rPr lang="cs-CZ" b="1" dirty="0" err="1" smtClean="0">
                <a:solidFill>
                  <a:srgbClr val="C00000"/>
                </a:solidFill>
              </a:rPr>
              <a:t>activities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567925"/>
            <a:ext cx="1111288" cy="1584176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302" y="4111749"/>
            <a:ext cx="3154132" cy="1808431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455" y="620689"/>
            <a:ext cx="3280704" cy="2448272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728" y="2090713"/>
            <a:ext cx="1857400" cy="1393352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015964"/>
            <a:ext cx="1989764" cy="1163156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3350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39833" y="3068960"/>
            <a:ext cx="3304572" cy="1051627"/>
          </a:xfrm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Easter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traditions</a:t>
            </a:r>
            <a:r>
              <a:rPr lang="cs-CZ" b="1" dirty="0" smtClean="0">
                <a:solidFill>
                  <a:srgbClr val="C00000"/>
                </a:solidFill>
              </a:rPr>
              <a:t> in 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Great </a:t>
            </a:r>
            <a:r>
              <a:rPr lang="cs-CZ" b="1" dirty="0" err="1" smtClean="0">
                <a:solidFill>
                  <a:srgbClr val="C00000"/>
                </a:solidFill>
              </a:rPr>
              <a:t>Britain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971600" y="692696"/>
            <a:ext cx="3456384" cy="540060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Children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like</a:t>
            </a:r>
            <a:r>
              <a:rPr lang="cs-CZ" dirty="0" smtClean="0">
                <a:solidFill>
                  <a:srgbClr val="C00000"/>
                </a:solidFill>
              </a:rPr>
              <a:t> to play </a:t>
            </a:r>
          </a:p>
          <a:p>
            <a:pPr marL="6858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with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Easter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eggs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They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roll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eggs</a:t>
            </a:r>
            <a:r>
              <a:rPr lang="cs-CZ" dirty="0" smtClean="0">
                <a:solidFill>
                  <a:srgbClr val="C00000"/>
                </a:solidFill>
              </a:rPr>
              <a:t> up a </a:t>
            </a:r>
            <a:r>
              <a:rPr lang="cs-CZ" dirty="0" err="1" smtClean="0">
                <a:solidFill>
                  <a:srgbClr val="C00000"/>
                </a:solidFill>
              </a:rPr>
              <a:t>hill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dirty="0" err="1" smtClean="0">
                <a:solidFill>
                  <a:srgbClr val="C00000"/>
                </a:solidFill>
              </a:rPr>
              <a:t>Families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get</a:t>
            </a:r>
            <a:endParaRPr lang="cs-CZ" dirty="0">
              <a:solidFill>
                <a:srgbClr val="C00000"/>
              </a:solidFill>
            </a:endParaRPr>
          </a:p>
          <a:p>
            <a:pPr marL="6858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together</a:t>
            </a:r>
            <a:r>
              <a:rPr lang="cs-CZ" dirty="0" smtClean="0">
                <a:solidFill>
                  <a:srgbClr val="C00000"/>
                </a:solidFill>
              </a:rPr>
              <a:t> and </a:t>
            </a:r>
            <a:r>
              <a:rPr lang="cs-CZ" dirty="0" err="1" smtClean="0">
                <a:solidFill>
                  <a:srgbClr val="C00000"/>
                </a:solidFill>
              </a:rPr>
              <a:t>they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have</a:t>
            </a:r>
            <a:r>
              <a:rPr lang="cs-CZ" dirty="0" smtClean="0">
                <a:solidFill>
                  <a:srgbClr val="C00000"/>
                </a:solidFill>
              </a:rPr>
              <a:t> big </a:t>
            </a:r>
            <a:r>
              <a:rPr lang="cs-CZ" dirty="0" err="1" smtClean="0">
                <a:solidFill>
                  <a:srgbClr val="C00000"/>
                </a:solidFill>
              </a:rPr>
              <a:t>dinners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at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Easter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They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eat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special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meat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</a:p>
          <a:p>
            <a:pPr marL="6858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usually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baked</a:t>
            </a:r>
            <a:r>
              <a:rPr lang="cs-CZ" dirty="0" smtClean="0">
                <a:solidFill>
                  <a:srgbClr val="C00000"/>
                </a:solidFill>
              </a:rPr>
              <a:t> ham,</a:t>
            </a:r>
          </a:p>
          <a:p>
            <a:pPr marL="6858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potatoes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and </a:t>
            </a:r>
          </a:p>
          <a:p>
            <a:pPr marL="6858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vegetables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797152"/>
            <a:ext cx="1536171" cy="1296144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652718"/>
            <a:ext cx="3617172" cy="2416241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080" y="1988840"/>
            <a:ext cx="1051181" cy="830817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49079"/>
            <a:ext cx="3384376" cy="1872209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8664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1037957" y="856527"/>
            <a:ext cx="3334292" cy="5150734"/>
          </a:xfrm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People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also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send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 marL="6858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Cards</a:t>
            </a:r>
            <a:r>
              <a:rPr lang="cs-CZ" dirty="0" smtClean="0">
                <a:solidFill>
                  <a:srgbClr val="C00000"/>
                </a:solidFill>
              </a:rPr>
              <a:t> to </a:t>
            </a:r>
            <a:r>
              <a:rPr lang="cs-CZ" dirty="0" err="1">
                <a:solidFill>
                  <a:srgbClr val="C00000"/>
                </a:solidFill>
              </a:rPr>
              <a:t>t</a:t>
            </a:r>
            <a:r>
              <a:rPr lang="cs-CZ" dirty="0" err="1" smtClean="0">
                <a:solidFill>
                  <a:srgbClr val="C00000"/>
                </a:solidFill>
              </a:rPr>
              <a:t>heir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friends</a:t>
            </a:r>
            <a:r>
              <a:rPr lang="cs-CZ" dirty="0" smtClean="0">
                <a:solidFill>
                  <a:srgbClr val="C00000"/>
                </a:solidFill>
              </a:rPr>
              <a:t> and </a:t>
            </a:r>
            <a:r>
              <a:rPr lang="cs-CZ" dirty="0" err="1" smtClean="0">
                <a:solidFill>
                  <a:srgbClr val="C00000"/>
                </a:solidFill>
              </a:rPr>
              <a:t>relatives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with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Easter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symbols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or</a:t>
            </a:r>
            <a:r>
              <a:rPr lang="cs-CZ" dirty="0" smtClean="0">
                <a:solidFill>
                  <a:srgbClr val="C00000"/>
                </a:solidFill>
              </a:rPr>
              <a:t> baby </a:t>
            </a:r>
            <a:r>
              <a:rPr lang="cs-CZ" dirty="0" err="1" smtClean="0">
                <a:solidFill>
                  <a:srgbClr val="C00000"/>
                </a:solidFill>
              </a:rPr>
              <a:t>animals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23809" y="2996952"/>
            <a:ext cx="3648591" cy="936104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HAPPY  EASTER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766" y="2874545"/>
            <a:ext cx="1374210" cy="1387387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409398"/>
            <a:ext cx="2326681" cy="1557375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874545"/>
            <a:ext cx="1841303" cy="138738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94790"/>
            <a:ext cx="3384376" cy="2125177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028" y="4005064"/>
            <a:ext cx="3168351" cy="1728192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7003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608" y="856527"/>
            <a:ext cx="3312368" cy="5150734"/>
          </a:xfrm>
          <a:solidFill>
            <a:srgbClr val="00B05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 E N T </a:t>
            </a:r>
            <a:r>
              <a:rPr lang="cs-CZ" b="1" dirty="0" err="1" smtClean="0">
                <a:solidFill>
                  <a:srgbClr val="FFC000"/>
                </a:solidFill>
              </a:rPr>
              <a:t>starts</a:t>
            </a:r>
            <a:r>
              <a:rPr lang="cs-CZ" b="1" dirty="0" smtClean="0">
                <a:solidFill>
                  <a:srgbClr val="FFC000"/>
                </a:solidFill>
              </a:rPr>
              <a:t> 40 </a:t>
            </a:r>
          </a:p>
          <a:p>
            <a:pPr marL="68580" indent="0">
              <a:buNone/>
            </a:pPr>
            <a:r>
              <a:rPr lang="cs-CZ" b="1" dirty="0" err="1" smtClean="0">
                <a:solidFill>
                  <a:srgbClr val="FFC000"/>
                </a:solidFill>
              </a:rPr>
              <a:t>days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before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Easter</a:t>
            </a:r>
            <a:r>
              <a:rPr lang="cs-CZ" b="1" dirty="0" smtClean="0">
                <a:solidFill>
                  <a:srgbClr val="FFC000"/>
                </a:solidFill>
              </a:rPr>
              <a:t> and </a:t>
            </a:r>
            <a:r>
              <a:rPr lang="cs-CZ" b="1" dirty="0" err="1" smtClean="0">
                <a:solidFill>
                  <a:srgbClr val="FFC000"/>
                </a:solidFill>
              </a:rPr>
              <a:t>goes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from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Ash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Wednesday</a:t>
            </a:r>
            <a:r>
              <a:rPr lang="cs-CZ" b="1" dirty="0" smtClean="0">
                <a:solidFill>
                  <a:srgbClr val="FFC000"/>
                </a:solidFill>
              </a:rPr>
              <a:t> to </a:t>
            </a:r>
            <a:r>
              <a:rPr lang="cs-CZ" b="1" dirty="0" err="1" smtClean="0">
                <a:solidFill>
                  <a:srgbClr val="FFC000"/>
                </a:solidFill>
              </a:rPr>
              <a:t>Easter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Sunday</a:t>
            </a:r>
            <a:r>
              <a:rPr lang="cs-CZ" b="1" dirty="0" smtClean="0">
                <a:solidFill>
                  <a:srgbClr val="FFC000"/>
                </a:solidFill>
              </a:rPr>
              <a:t>. </a:t>
            </a:r>
            <a:r>
              <a:rPr lang="cs-CZ" b="1" dirty="0" err="1" smtClean="0">
                <a:solidFill>
                  <a:srgbClr val="FFC000"/>
                </a:solidFill>
              </a:rPr>
              <a:t>Traditionally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Christians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shouldn´t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eat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meat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or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rich</a:t>
            </a:r>
            <a:r>
              <a:rPr lang="cs-CZ" b="1" dirty="0" smtClean="0">
                <a:solidFill>
                  <a:srgbClr val="FFC000"/>
                </a:solidFill>
              </a:rPr>
              <a:t> food </a:t>
            </a:r>
            <a:r>
              <a:rPr lang="cs-CZ" b="1" dirty="0" err="1" smtClean="0">
                <a:solidFill>
                  <a:srgbClr val="FFC000"/>
                </a:solidFill>
              </a:rPr>
              <a:t>during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LENT.</a:t>
            </a:r>
            <a:r>
              <a:rPr lang="cs-CZ" dirty="0" smtClean="0"/>
              <a:t> 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39832" y="2852936"/>
            <a:ext cx="3360559" cy="158417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   SPRING TRADITIONS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36592" y="4437112"/>
            <a:ext cx="3298784" cy="1217786"/>
          </a:xfrm>
        </p:spPr>
        <p:txBody>
          <a:bodyPr>
            <a:norm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Before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Easter</a:t>
            </a:r>
            <a:r>
              <a:rPr lang="cs-CZ" sz="2400" b="1" dirty="0" smtClean="0">
                <a:solidFill>
                  <a:srgbClr val="FF0000"/>
                </a:solidFill>
              </a:rPr>
              <a:t>  </a:t>
            </a:r>
            <a:r>
              <a:rPr lang="cs-CZ" sz="2400" b="1" dirty="0" err="1" smtClean="0">
                <a:solidFill>
                  <a:srgbClr val="FF0000"/>
                </a:solidFill>
              </a:rPr>
              <a:t>English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have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some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other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spring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traditions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5645" y="692695"/>
            <a:ext cx="3384747" cy="2535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4418613"/>
            <a:ext cx="2384113" cy="1544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1686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20688"/>
            <a:ext cx="3456384" cy="5616624"/>
          </a:xfrm>
          <a:solidFill>
            <a:srgbClr val="FFFF00"/>
          </a:solidFill>
        </p:spPr>
        <p:txBody>
          <a:bodyPr>
            <a:normAutofit fontScale="62500" lnSpcReduction="20000"/>
          </a:bodyPr>
          <a:lstStyle/>
          <a:p>
            <a:pPr marL="68580" indent="0">
              <a:buNone/>
            </a:pPr>
            <a:endParaRPr lang="cs-CZ" sz="3200" dirty="0" smtClean="0"/>
          </a:p>
          <a:p>
            <a:pPr marL="68580" indent="0">
              <a:buNone/>
            </a:pPr>
            <a:r>
              <a:rPr lang="cs-CZ" sz="3200" b="1" dirty="0" err="1" smtClean="0">
                <a:solidFill>
                  <a:srgbClr val="C00000"/>
                </a:solidFill>
              </a:rPr>
              <a:t>This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day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r>
              <a:rPr lang="cs-CZ" sz="3200" b="1" dirty="0" err="1" smtClean="0">
                <a:solidFill>
                  <a:srgbClr val="C00000"/>
                </a:solidFill>
              </a:rPr>
              <a:t>people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r>
              <a:rPr lang="cs-CZ" sz="3200" b="1" dirty="0" err="1" smtClean="0">
                <a:solidFill>
                  <a:srgbClr val="C00000"/>
                </a:solidFill>
              </a:rPr>
              <a:t>cook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</a:p>
          <a:p>
            <a:pPr marL="68580" indent="0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and </a:t>
            </a:r>
            <a:r>
              <a:rPr lang="cs-CZ" sz="3200" b="1" dirty="0" err="1" smtClean="0">
                <a:solidFill>
                  <a:srgbClr val="C00000"/>
                </a:solidFill>
              </a:rPr>
              <a:t>eat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r>
              <a:rPr lang="cs-CZ" sz="3200" b="1" dirty="0" err="1" smtClean="0">
                <a:solidFill>
                  <a:srgbClr val="C00000"/>
                </a:solidFill>
              </a:rPr>
              <a:t>delicious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pancakes</a:t>
            </a:r>
            <a:r>
              <a:rPr lang="cs-CZ" sz="3200" b="1" dirty="0" smtClean="0">
                <a:solidFill>
                  <a:srgbClr val="C00000"/>
                </a:solidFill>
              </a:rPr>
              <a:t>. </a:t>
            </a:r>
            <a:r>
              <a:rPr lang="cs-CZ" sz="3200" b="1" dirty="0" err="1" smtClean="0">
                <a:solidFill>
                  <a:srgbClr val="C00000"/>
                </a:solidFill>
              </a:rPr>
              <a:t>It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is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celebrated</a:t>
            </a:r>
            <a:r>
              <a:rPr lang="cs-CZ" sz="3200" b="1" dirty="0" smtClean="0">
                <a:solidFill>
                  <a:srgbClr val="C00000"/>
                </a:solidFill>
              </a:rPr>
              <a:t> on </a:t>
            </a:r>
            <a:r>
              <a:rPr lang="cs-CZ" sz="3200" b="1" dirty="0" err="1" smtClean="0">
                <a:solidFill>
                  <a:srgbClr val="C00000"/>
                </a:solidFill>
              </a:rPr>
              <a:t>Shrove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Tuesday</a:t>
            </a:r>
            <a:r>
              <a:rPr lang="cs-CZ" sz="3200" b="1" dirty="0" smtClean="0">
                <a:solidFill>
                  <a:srgbClr val="C00000"/>
                </a:solidFill>
              </a:rPr>
              <a:t>. In </a:t>
            </a:r>
            <a:r>
              <a:rPr lang="cs-CZ" sz="3200" b="1" dirty="0" err="1" smtClean="0">
                <a:solidFill>
                  <a:srgbClr val="C00000"/>
                </a:solidFill>
              </a:rPr>
              <a:t>some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towns</a:t>
            </a:r>
            <a:r>
              <a:rPr lang="cs-CZ" sz="3200" b="1" dirty="0" smtClean="0">
                <a:solidFill>
                  <a:srgbClr val="C00000"/>
                </a:solidFill>
              </a:rPr>
              <a:t> and </a:t>
            </a:r>
            <a:r>
              <a:rPr lang="cs-CZ" sz="3200" b="1" dirty="0" err="1" smtClean="0">
                <a:solidFill>
                  <a:srgbClr val="C00000"/>
                </a:solidFill>
              </a:rPr>
              <a:t>villages</a:t>
            </a:r>
            <a:r>
              <a:rPr lang="cs-CZ" sz="3200" b="1" dirty="0" smtClean="0">
                <a:solidFill>
                  <a:srgbClr val="C00000"/>
                </a:solidFill>
              </a:rPr>
              <a:t>, </a:t>
            </a:r>
            <a:r>
              <a:rPr lang="cs-CZ" sz="3200" b="1" dirty="0" err="1" smtClean="0">
                <a:solidFill>
                  <a:srgbClr val="C00000"/>
                </a:solidFill>
              </a:rPr>
              <a:t>there</a:t>
            </a:r>
            <a:r>
              <a:rPr lang="cs-CZ" sz="3200" b="1" dirty="0" smtClean="0">
                <a:solidFill>
                  <a:srgbClr val="C00000"/>
                </a:solidFill>
              </a:rPr>
              <a:t> are </a:t>
            </a:r>
            <a:r>
              <a:rPr lang="cs-CZ" sz="3200" b="1" dirty="0" err="1" smtClean="0">
                <a:solidFill>
                  <a:srgbClr val="C00000"/>
                </a:solidFill>
              </a:rPr>
              <a:t>also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pancake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races</a:t>
            </a:r>
            <a:r>
              <a:rPr lang="cs-CZ" sz="3200" b="1" dirty="0" smtClean="0">
                <a:solidFill>
                  <a:srgbClr val="C00000"/>
                </a:solidFill>
              </a:rPr>
              <a:t>.</a:t>
            </a:r>
          </a:p>
          <a:p>
            <a:pPr marL="68580" indent="0">
              <a:buNone/>
            </a:pPr>
            <a:r>
              <a:rPr lang="cs-CZ" sz="3200" b="1" dirty="0" err="1" smtClean="0">
                <a:solidFill>
                  <a:srgbClr val="C00000"/>
                </a:solidFill>
              </a:rPr>
              <a:t>You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have</a:t>
            </a:r>
            <a:r>
              <a:rPr lang="cs-CZ" sz="3200" b="1" dirty="0" smtClean="0">
                <a:solidFill>
                  <a:srgbClr val="C00000"/>
                </a:solidFill>
              </a:rPr>
              <a:t> to </a:t>
            </a:r>
            <a:r>
              <a:rPr lang="cs-CZ" sz="3200" b="1" dirty="0" err="1" smtClean="0">
                <a:solidFill>
                  <a:srgbClr val="C00000"/>
                </a:solidFill>
              </a:rPr>
              <a:t>throw</a:t>
            </a:r>
            <a:r>
              <a:rPr lang="cs-CZ" sz="3200" b="1" dirty="0" smtClean="0">
                <a:solidFill>
                  <a:srgbClr val="C00000"/>
                </a:solidFill>
              </a:rPr>
              <a:t> a </a:t>
            </a:r>
            <a:r>
              <a:rPr lang="cs-CZ" sz="3200" b="1" dirty="0" err="1" smtClean="0">
                <a:solidFill>
                  <a:srgbClr val="C00000"/>
                </a:solidFill>
              </a:rPr>
              <a:t>pancake</a:t>
            </a:r>
            <a:r>
              <a:rPr lang="cs-CZ" sz="3200" b="1" dirty="0" smtClean="0">
                <a:solidFill>
                  <a:srgbClr val="C00000"/>
                </a:solidFill>
              </a:rPr>
              <a:t> up in </a:t>
            </a:r>
            <a:r>
              <a:rPr lang="cs-CZ" sz="3200" b="1" dirty="0" err="1" smtClean="0">
                <a:solidFill>
                  <a:srgbClr val="C00000"/>
                </a:solidFill>
              </a:rPr>
              <a:t>the</a:t>
            </a:r>
            <a:r>
              <a:rPr lang="cs-CZ" sz="3200" b="1" dirty="0" smtClean="0">
                <a:solidFill>
                  <a:srgbClr val="C00000"/>
                </a:solidFill>
              </a:rPr>
              <a:t> air and </a:t>
            </a:r>
            <a:r>
              <a:rPr lang="cs-CZ" sz="3200" b="1" dirty="0" err="1" smtClean="0">
                <a:solidFill>
                  <a:srgbClr val="C00000"/>
                </a:solidFill>
              </a:rPr>
              <a:t>catch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it</a:t>
            </a:r>
            <a:r>
              <a:rPr lang="cs-CZ" sz="3200" b="1" dirty="0" smtClean="0">
                <a:solidFill>
                  <a:srgbClr val="C00000"/>
                </a:solidFill>
              </a:rPr>
              <a:t> in </a:t>
            </a:r>
            <a:r>
              <a:rPr lang="cs-CZ" sz="3200" b="1" dirty="0" err="1" smtClean="0">
                <a:solidFill>
                  <a:srgbClr val="C00000"/>
                </a:solidFill>
              </a:rPr>
              <a:t>your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frying</a:t>
            </a:r>
            <a:r>
              <a:rPr lang="cs-CZ" sz="3200" b="1" dirty="0" smtClean="0">
                <a:solidFill>
                  <a:srgbClr val="C00000"/>
                </a:solidFill>
              </a:rPr>
              <a:t> pan.                          </a:t>
            </a:r>
          </a:p>
          <a:p>
            <a:endParaRPr lang="cs-CZ" sz="32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    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39833" y="2708920"/>
            <a:ext cx="3304572" cy="1411667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  </a:t>
            </a:r>
            <a:r>
              <a:rPr lang="cs-CZ" sz="4000" b="1" dirty="0" err="1" smtClean="0">
                <a:solidFill>
                  <a:srgbClr val="C00000"/>
                </a:solidFill>
              </a:rPr>
              <a:t>Pancake</a:t>
            </a:r>
            <a:r>
              <a:rPr lang="cs-CZ" sz="4000" b="1" dirty="0" smtClean="0">
                <a:solidFill>
                  <a:srgbClr val="C00000"/>
                </a:solidFill>
              </a:rPr>
              <a:t/>
            </a:r>
            <a:br>
              <a:rPr lang="cs-CZ" sz="4000" b="1" dirty="0" smtClean="0">
                <a:solidFill>
                  <a:srgbClr val="C00000"/>
                </a:solidFill>
              </a:rPr>
            </a:br>
            <a:r>
              <a:rPr lang="cs-CZ" sz="4000" b="1" dirty="0" smtClean="0">
                <a:solidFill>
                  <a:srgbClr val="C00000"/>
                </a:solidFill>
              </a:rPr>
              <a:t>      </a:t>
            </a:r>
            <a:r>
              <a:rPr lang="cs-CZ" sz="4000" b="1" dirty="0" err="1" smtClean="0">
                <a:solidFill>
                  <a:srgbClr val="C00000"/>
                </a:solidFill>
              </a:rPr>
              <a:t>Day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5216" y="807096"/>
            <a:ext cx="2619375" cy="1743075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952" y="753159"/>
            <a:ext cx="2232248" cy="12777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522" y="4509120"/>
            <a:ext cx="2543941" cy="1584176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215777"/>
            <a:ext cx="3352802" cy="1972215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3355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936104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          </a:t>
            </a:r>
            <a:r>
              <a:rPr lang="cs-CZ" b="1" dirty="0" smtClean="0">
                <a:solidFill>
                  <a:srgbClr val="00B050"/>
                </a:solidFill>
              </a:rPr>
              <a:t>Použité  zdroje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2332" y="1936372"/>
            <a:ext cx="7455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http://africke-fialky.mysteria.cz/fialky-zacatky.htm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62183" y="2360473"/>
            <a:ext cx="785720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http://www.nabytek-aldo.cz/krasne-velikonoce-s-nabytkem-aldo/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93331" y="2729805"/>
            <a:ext cx="76781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http://www.beyondhonolulu.com/2012-hawaii-easter-activities-and-family-events/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96463" y="5894339"/>
            <a:ext cx="69361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://www.apsense.com/article/128442.html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93148" y="3376136"/>
            <a:ext cx="751945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http://monalisa.bloguje.cz/tema-15-letopisy.php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62183" y="3745468"/>
            <a:ext cx="75405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http://dovolena.impuls.cz/zajezdy/nenalezeno-detail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82332" y="4094735"/>
            <a:ext cx="7455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http://dovolena.impuls.cz/zajezdy/nenalezeno-detail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80827" y="4390695"/>
            <a:ext cx="74150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http://www.kafe.cz/jak-se-slavi-velikonoce-v-ruznych-zemich-sveta-7228.aspx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805088" y="4978536"/>
            <a:ext cx="741319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http://www.ceska-beseda-zg.hr/cz/archiv_zprav/2010-04/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99742" y="5313225"/>
            <a:ext cx="78047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0"/>
              </a:rPr>
              <a:t>http://www.lite.cz/o-nas/zdarma-ke-stazeni/jak-se-slavi-velikonoce-ve-svete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993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20688"/>
            <a:ext cx="7024744" cy="936104"/>
          </a:xfrm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           Použité  zdroje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1630541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http://watanzania-roma.blogspot.com/2012/04/easter-wishes-from-tanzanian-community.html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58102" y="2213108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http://www.flickr.com/groups/america_america/discuss/72157604094774027/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5557" y="2823734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http://www.flickr.com/groups/america_america/discuss/72157604094774027/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78318" y="3440117"/>
            <a:ext cx="76846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http://geekiest.net/post/Happy-Easter-and-Easter-wallpapers.aspx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78318" y="4024361"/>
            <a:ext cx="76137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http://www.weekendnotes.com/easter-traditions/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08458" y="4393693"/>
            <a:ext cx="785363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http://www.spektrumzdravi.cz/bylina-k-uvolneni-bloku-a-negativnich-stavu/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50147" y="4948633"/>
            <a:ext cx="763760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http://www.houseoffrance.org/egg_hunt.html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30110" y="5373216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http://velikonoce.vira.cz/clanky/Velky-patek-den-kdy-zemrel-Jezis-Kristus.html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1461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961176"/>
          </a:xfrm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            Použité  zdroje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2348880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http://www.blesk.cz/clanek/zpravy-udalosti/172114/papez-benedikt-xvi-dnes-slouzi-velikonocni-msi.html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55576" y="2967501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http://sainteliaschurch.blogspot.com/2012/04/photo-good-friday-at-russicum.html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48198" y="3580334"/>
            <a:ext cx="71287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http://wellingtonhousebcn.wordpress.com/2012/02/20/celebrate-pancake-day-shrove-tuesday-with-this-pancake-recipe/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96124" y="4435328"/>
            <a:ext cx="39196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http://itravelbritain.net/?p=362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96124" y="4705226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http://www.thelondoner.me/2012/02/getting-ready-for-pancake-day.html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91984" y="5308142"/>
            <a:ext cx="74888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http://www.heureka.clara.net/sussex/brighton.htm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823361" y="5677474"/>
            <a:ext cx="75358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http://hellogiggles.com/a-love-letter-to-brighton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820103" y="6104174"/>
            <a:ext cx="73261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http://www.tauntonschool.co.uk/microsites/?mid=93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14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807</TotalTime>
  <Words>578</Words>
  <Application>Microsoft Office PowerPoint</Application>
  <PresentationFormat>Předvádění na obrazovce (4:3)</PresentationFormat>
  <Paragraphs>133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Austin</vt:lpstr>
      <vt:lpstr>Prezentace aplikace PowerPoint</vt:lpstr>
      <vt:lpstr>Prezentace aplikace PowerPoint</vt:lpstr>
      <vt:lpstr>   Easter and    spring        tradition </vt:lpstr>
      <vt:lpstr>Crucifixion  and   Resurrection of            Jesus Christ</vt:lpstr>
      <vt:lpstr>What are Easter symbols ?</vt:lpstr>
      <vt:lpstr>Prezentace aplikace PowerPoint</vt:lpstr>
      <vt:lpstr>Prezentace aplikace PowerPoint</vt:lpstr>
      <vt:lpstr>Prezentace aplikace PowerPoint</vt:lpstr>
      <vt:lpstr>     </vt:lpstr>
      <vt:lpstr>  Easter – sports       activities</vt:lpstr>
      <vt:lpstr>Easter traditions in      Great Britain</vt:lpstr>
      <vt:lpstr> HAPPY  EASTER</vt:lpstr>
      <vt:lpstr>   SPRING TRADITIONS</vt:lpstr>
      <vt:lpstr>  Pancake       Day</vt:lpstr>
      <vt:lpstr>          Použité  zdroje</vt:lpstr>
      <vt:lpstr>           Použité  zdroje</vt:lpstr>
      <vt:lpstr>            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Olda</dc:creator>
  <cp:lastModifiedBy>Zetel</cp:lastModifiedBy>
  <cp:revision>70</cp:revision>
  <dcterms:created xsi:type="dcterms:W3CDTF">2012-05-16T19:40:49Z</dcterms:created>
  <dcterms:modified xsi:type="dcterms:W3CDTF">2012-06-11T09:38:21Z</dcterms:modified>
</cp:coreProperties>
</file>