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NÁZEV:VY_32_INOVACE_3.2.1.1.J15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TS Slinné žlázy, hltan, jícen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599BACB-0201-4B1A-AE27-2C174E9FD53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7FE5A6C-08D5-4FE0-A89A-C5F653085FA1}" type="presOf" srcId="{D1B46980-6531-4606-95E6-44980827E919}" destId="{6140AFEC-043D-4C43-A2F9-D0F5331DF3A3}" srcOrd="0" destOrd="0" presId="urn:microsoft.com/office/officeart/2005/8/layout/target3"/>
    <dgm:cxn modelId="{F673683C-CA87-4175-87F1-F13891754771}" type="presOf" srcId="{D1B46980-6531-4606-95E6-44980827E919}" destId="{2BE915AB-18AA-4053-B92C-3BFC9ED204BB}" srcOrd="1" destOrd="0" presId="urn:microsoft.com/office/officeart/2005/8/layout/target3"/>
    <dgm:cxn modelId="{C554C60D-FB53-4651-8B40-EBC4125FD18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7DF2E84-3D2B-4794-AFB2-38A7309D04C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527DA4B-B661-4953-9B6C-F00A242F684A}" type="presOf" srcId="{D8197B8C-B260-4A16-BDF4-0947B075E274}" destId="{5A5FFA88-C948-4069-8E93-59FA12366E83}" srcOrd="1" destOrd="0" presId="urn:microsoft.com/office/officeart/2005/8/layout/target3"/>
    <dgm:cxn modelId="{C118C857-00AF-4867-9570-3FCB5DE5B6B4}" type="presOf" srcId="{4C35D32F-0EAB-4CD7-82EE-45574DC2A586}" destId="{8BEBB6EC-1DAA-4CAC-8A25-BC0FCBD5DBD5}" srcOrd="0" destOrd="0" presId="urn:microsoft.com/office/officeart/2005/8/layout/target3"/>
    <dgm:cxn modelId="{C9DD88AB-C1EC-4ED0-B107-18750E1CC476}" type="presOf" srcId="{4C35D32F-0EAB-4CD7-82EE-45574DC2A586}" destId="{890E4F0B-2866-4A3F-A3C7-2A14B1797930}" srcOrd="1" destOrd="0" presId="urn:microsoft.com/office/officeart/2005/8/layout/target3"/>
    <dgm:cxn modelId="{E5E2DA04-3BC3-454E-9A0A-11D07F09B26D}" type="presOf" srcId="{B651F6E3-6281-48DB-9319-2AEAFDAE7572}" destId="{6BB5E863-4638-4E1D-BFDE-399D028AC4ED}" srcOrd="1" destOrd="0" presId="urn:microsoft.com/office/officeart/2005/8/layout/target3"/>
    <dgm:cxn modelId="{01A1AAB2-0AFA-499E-8D6C-A261A57D2DBF}" type="presOf" srcId="{D1D4F407-5343-4D3F-B5B9-D407B03CAEB4}" destId="{AED2198E-93D5-4001-81B4-73124B309672}" srcOrd="1" destOrd="0" presId="urn:microsoft.com/office/officeart/2005/8/layout/target3"/>
    <dgm:cxn modelId="{5E793D32-58CA-4B7F-8827-7C0C306B8278}" type="presOf" srcId="{B651F6E3-6281-48DB-9319-2AEAFDAE7572}" destId="{619D679B-A015-4ECF-8348-D1034C574F40}" srcOrd="0" destOrd="0" presId="urn:microsoft.com/office/officeart/2005/8/layout/target3"/>
    <dgm:cxn modelId="{601DCC5C-189B-4287-8ACE-45F7738CEFB0}" type="presParOf" srcId="{333A1088-737F-45CB-B68E-254E46348037}" destId="{F5ABB229-8D3B-4694-996A-96F23CF14429}" srcOrd="0" destOrd="0" presId="urn:microsoft.com/office/officeart/2005/8/layout/target3"/>
    <dgm:cxn modelId="{CDFD91CC-83D1-4909-9FDF-5774DF4E07E9}" type="presParOf" srcId="{333A1088-737F-45CB-B68E-254E46348037}" destId="{F41139FD-01EE-4571-8B17-4FB00FC51163}" srcOrd="1" destOrd="0" presId="urn:microsoft.com/office/officeart/2005/8/layout/target3"/>
    <dgm:cxn modelId="{C2E26AC3-2E6C-43D8-8E9A-9AB156783F50}" type="presParOf" srcId="{333A1088-737F-45CB-B68E-254E46348037}" destId="{D005CE8C-CC26-4C3E-AC11-E15060ECD759}" srcOrd="2" destOrd="0" presId="urn:microsoft.com/office/officeart/2005/8/layout/target3"/>
    <dgm:cxn modelId="{62E1E148-AC3E-4E31-A57D-1621D8A1E546}" type="presParOf" srcId="{333A1088-737F-45CB-B68E-254E46348037}" destId="{2C702D82-9B77-49B7-9568-BB8EB47C3372}" srcOrd="3" destOrd="0" presId="urn:microsoft.com/office/officeart/2005/8/layout/target3"/>
    <dgm:cxn modelId="{97BCABD0-F655-43CE-8352-B5A5AC99A25A}" type="presParOf" srcId="{333A1088-737F-45CB-B68E-254E46348037}" destId="{A52A0455-90FF-4808-ABD0-F02540D31D5A}" srcOrd="4" destOrd="0" presId="urn:microsoft.com/office/officeart/2005/8/layout/target3"/>
    <dgm:cxn modelId="{6EA14D5E-5DB1-47F2-B743-8FBF4B8B25AD}" type="presParOf" srcId="{333A1088-737F-45CB-B68E-254E46348037}" destId="{6140AFEC-043D-4C43-A2F9-D0F5331DF3A3}" srcOrd="5" destOrd="0" presId="urn:microsoft.com/office/officeart/2005/8/layout/target3"/>
    <dgm:cxn modelId="{6EE78A68-7652-4C9F-865B-417450460D50}" type="presParOf" srcId="{333A1088-737F-45CB-B68E-254E46348037}" destId="{9358AC05-5D7D-4327-9F80-1AD486AEA664}" srcOrd="6" destOrd="0" presId="urn:microsoft.com/office/officeart/2005/8/layout/target3"/>
    <dgm:cxn modelId="{A6CED4F8-C86C-4D49-A6F6-64A171197FCC}" type="presParOf" srcId="{333A1088-737F-45CB-B68E-254E46348037}" destId="{313FC574-E1CD-4FB4-B054-0B805CE0447D}" srcOrd="7" destOrd="0" presId="urn:microsoft.com/office/officeart/2005/8/layout/target3"/>
    <dgm:cxn modelId="{8C8F6C54-CE93-4B9D-80B4-575520481C71}" type="presParOf" srcId="{333A1088-737F-45CB-B68E-254E46348037}" destId="{619D679B-A015-4ECF-8348-D1034C574F40}" srcOrd="8" destOrd="0" presId="urn:microsoft.com/office/officeart/2005/8/layout/target3"/>
    <dgm:cxn modelId="{4C3F315D-1FF5-495D-A703-7AA555AD159B}" type="presParOf" srcId="{333A1088-737F-45CB-B68E-254E46348037}" destId="{322283A8-4A27-4CDA-BAE3-F381106A9174}" srcOrd="9" destOrd="0" presId="urn:microsoft.com/office/officeart/2005/8/layout/target3"/>
    <dgm:cxn modelId="{0CD44FDC-4A6C-4072-A5F0-8453CDE7CFD9}" type="presParOf" srcId="{333A1088-737F-45CB-B68E-254E46348037}" destId="{FFC9F71D-1B4F-4AD9-A4A6-86ADEFC8AF5C}" srcOrd="10" destOrd="0" presId="urn:microsoft.com/office/officeart/2005/8/layout/target3"/>
    <dgm:cxn modelId="{431EE075-3F70-41B4-A8E2-64E1C1D917A4}" type="presParOf" srcId="{333A1088-737F-45CB-B68E-254E46348037}" destId="{25B08C86-7E15-44DC-BE7F-FFB55DD49D12}" srcOrd="11" destOrd="0" presId="urn:microsoft.com/office/officeart/2005/8/layout/target3"/>
    <dgm:cxn modelId="{5689CE3B-DE24-438F-BB52-0C056C147323}" type="presParOf" srcId="{333A1088-737F-45CB-B68E-254E46348037}" destId="{76644BE8-9D7C-4C09-B250-3D10AF48CBB7}" srcOrd="12" destOrd="0" presId="urn:microsoft.com/office/officeart/2005/8/layout/target3"/>
    <dgm:cxn modelId="{FDBF7493-280D-4E5D-AB30-CE87AC49E708}" type="presParOf" srcId="{333A1088-737F-45CB-B68E-254E46348037}" destId="{EE85B701-7295-41C0-BA7A-34D3756A2AE6}" srcOrd="13" destOrd="0" presId="urn:microsoft.com/office/officeart/2005/8/layout/target3"/>
    <dgm:cxn modelId="{22CEDE73-114B-4F3D-A71F-8AC79077BD80}" type="presParOf" srcId="{333A1088-737F-45CB-B68E-254E46348037}" destId="{8BEBB6EC-1DAA-4CAC-8A25-BC0FCBD5DBD5}" srcOrd="14" destOrd="0" presId="urn:microsoft.com/office/officeart/2005/8/layout/target3"/>
    <dgm:cxn modelId="{E0BBF42F-6206-41EF-B133-3E40831526C9}" type="presParOf" srcId="{333A1088-737F-45CB-B68E-254E46348037}" destId="{AED2198E-93D5-4001-81B4-73124B309672}" srcOrd="15" destOrd="0" presId="urn:microsoft.com/office/officeart/2005/8/layout/target3"/>
    <dgm:cxn modelId="{630CC62B-EAB4-4362-BFB0-0C7611AC1709}" type="presParOf" srcId="{333A1088-737F-45CB-B68E-254E46348037}" destId="{2BE915AB-18AA-4053-B92C-3BFC9ED204BB}" srcOrd="16" destOrd="0" presId="urn:microsoft.com/office/officeart/2005/8/layout/target3"/>
    <dgm:cxn modelId="{09793F27-BA3E-41D0-B09D-AC300688489A}" type="presParOf" srcId="{333A1088-737F-45CB-B68E-254E46348037}" destId="{6BB5E863-4638-4E1D-BFDE-399D028AC4ED}" srcOrd="17" destOrd="0" presId="urn:microsoft.com/office/officeart/2005/8/layout/target3"/>
    <dgm:cxn modelId="{CEDB317D-B588-46F0-BE1B-8D6711075DF7}" type="presParOf" srcId="{333A1088-737F-45CB-B68E-254E46348037}" destId="{5A5FFA88-C948-4069-8E93-59FA12366E83}" srcOrd="18" destOrd="0" presId="urn:microsoft.com/office/officeart/2005/8/layout/target3"/>
    <dgm:cxn modelId="{EE16D02B-28B6-4A74-BBB9-417E6B4DF3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NÁZEV:VY_32_INOVACE_3.2.1.1.J15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TS Slinné žlázy, hltan, jícen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5933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5348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9231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6180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5527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5648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6624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2043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7753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8036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138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4635B6-1AAF-4EBD-BA23-159721F1F20F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5EF9A-8364-4529-A99F-1979946317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1870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18049988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751442" y="1339400"/>
            <a:ext cx="2130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Kateřina Schejbalová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46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79928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Prezentace navazuje na vyloženou látku: úvod do trávicí soustavy, dutina ústní, jazyk , zuby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Objasňuje pojmy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Výklad je zpestřen jednoduchým pokusem, který dokazuje přítomnost enzymu ve slinách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Pomůcky: 4-5 slaných rohlíků(dle počtu žáků)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77727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TŘI PÁRY SLINNÝCH ŽLAZ:</a:t>
            </a:r>
          </a:p>
          <a:p>
            <a:pPr marL="0" indent="0">
              <a:buNone/>
            </a:pPr>
            <a:r>
              <a:rPr lang="cs-CZ" dirty="0" smtClean="0"/>
              <a:t>Příušní, podčelistní, podjazykové</a:t>
            </a:r>
          </a:p>
          <a:p>
            <a:r>
              <a:rPr lang="cs-CZ" dirty="0" smtClean="0"/>
              <a:t>Vytvářejí sliny</a:t>
            </a:r>
          </a:p>
          <a:p>
            <a:r>
              <a:rPr lang="cs-CZ" dirty="0" smtClean="0"/>
              <a:t>Sliny: hlen, voda, </a:t>
            </a:r>
            <a:r>
              <a:rPr lang="cs-CZ" dirty="0" smtClean="0"/>
              <a:t>ptyalin (= </a:t>
            </a:r>
            <a:r>
              <a:rPr lang="cs-CZ" dirty="0" smtClean="0"/>
              <a:t>enzym, který štěpí škrob na </a:t>
            </a:r>
            <a:r>
              <a:rPr lang="cs-CZ" dirty="0" smtClean="0"/>
              <a:t>cukry )- </a:t>
            </a:r>
            <a:r>
              <a:rPr lang="cs-CZ" dirty="0" smtClean="0"/>
              <a:t>slaná potrava se změní na sladkou</a:t>
            </a:r>
          </a:p>
          <a:p>
            <a:r>
              <a:rPr lang="cs-CZ" b="1" dirty="0" smtClean="0"/>
              <a:t>Pokus: kousek slaného </a:t>
            </a:r>
            <a:r>
              <a:rPr lang="cs-CZ" b="1" dirty="0" smtClean="0"/>
              <a:t>rohlíku - žvýkej </a:t>
            </a:r>
            <a:r>
              <a:rPr lang="cs-CZ" b="1" dirty="0" smtClean="0"/>
              <a:t>3 minuty</a:t>
            </a:r>
          </a:p>
          <a:p>
            <a:r>
              <a:rPr lang="cs-CZ" dirty="0" smtClean="0"/>
              <a:t>Jakou má chuť po 3 min? Proč?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98033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CGZ\Downloads\jazyk chute,slinne zlazy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568" r="51240" b="35775"/>
          <a:stretch/>
        </p:blipFill>
        <p:spPr bwMode="auto">
          <a:xfrm>
            <a:off x="467544" y="0"/>
            <a:ext cx="84604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06523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Hltan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Spojuje ústa a jícen</a:t>
            </a:r>
          </a:p>
          <a:p>
            <a:r>
              <a:rPr lang="cs-CZ" dirty="0" smtClean="0"/>
              <a:t>Polykání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13338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JÍCEN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JÍCEN JE SVALNATÁ TRUBICE</a:t>
            </a:r>
          </a:p>
          <a:p>
            <a:r>
              <a:rPr lang="cs-CZ" dirty="0" smtClean="0"/>
              <a:t>STAHOVÁNÍM SE STRAVA POSUNUJE DO ŽALUDKU</a:t>
            </a:r>
          </a:p>
        </p:txBody>
      </p:sp>
      <p:pic>
        <p:nvPicPr>
          <p:cNvPr id="1026" name="Picture 2" descr="C:\Users\0CGZ\AppData\Local\Microsoft\Windows\Temporary Internet Files\Content.IE5\K0O7W0UI\MC900426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4550" y="1772816"/>
            <a:ext cx="1949450" cy="461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39429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Obrázky byly použity z </a:t>
            </a:r>
            <a:r>
              <a:rPr lang="cs-CZ" dirty="0"/>
              <a:t>Froněk </a:t>
            </a:r>
            <a:r>
              <a:rPr lang="cs-CZ" dirty="0" err="1"/>
              <a:t>Jiří</a:t>
            </a:r>
            <a:r>
              <a:rPr lang="cs-CZ" b="1" dirty="0" err="1"/>
              <a:t>Lidské</a:t>
            </a:r>
            <a:r>
              <a:rPr lang="cs-CZ" b="1" dirty="0"/>
              <a:t> </a:t>
            </a:r>
            <a:r>
              <a:rPr lang="cs-CZ" b="1" dirty="0" smtClean="0"/>
              <a:t>tělo </a:t>
            </a:r>
            <a:r>
              <a:rPr lang="cs-CZ" dirty="0" smtClean="0"/>
              <a:t>Kartografický dokument:</a:t>
            </a:r>
            <a:endParaRPr lang="cs-CZ" dirty="0"/>
          </a:p>
          <a:p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Obrázek jícen: </a:t>
            </a:r>
            <a:r>
              <a:rPr lang="cs-CZ" dirty="0"/>
              <a:t>Jícen. In: </a:t>
            </a:r>
            <a:r>
              <a:rPr lang="cs-CZ" i="1" dirty="0"/>
              <a:t>Office.microsoft.com</a:t>
            </a:r>
            <a:r>
              <a:rPr lang="cs-CZ" dirty="0"/>
              <a:t> [online]. 2012, 2012 [cit. 2011-11-27]. Dostupné z: http://office.microsoft.com/cs-cz/images/results.aspx?ex=2&amp;qu=j%C3%ADcen#ai:MC900426142|mt:0|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42672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156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Sliny</vt:lpstr>
      <vt:lpstr>Snímek 4</vt:lpstr>
      <vt:lpstr>Hltan</vt:lpstr>
      <vt:lpstr>JÍCEN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expert</cp:lastModifiedBy>
  <cp:revision>8</cp:revision>
  <dcterms:created xsi:type="dcterms:W3CDTF">2012-02-26T15:44:03Z</dcterms:created>
  <dcterms:modified xsi:type="dcterms:W3CDTF">2012-03-05T11:08:28Z</dcterms:modified>
</cp:coreProperties>
</file>