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notesMasterIdLst>
    <p:notesMasterId r:id="rId11"/>
  </p:notesMasterIdLst>
  <p:sldIdLst>
    <p:sldId id="257" r:id="rId2"/>
    <p:sldId id="258" r:id="rId3"/>
    <p:sldId id="260" r:id="rId4"/>
    <p:sldId id="261" r:id="rId5"/>
    <p:sldId id="262" r:id="rId6"/>
    <p:sldId id="263" r:id="rId7"/>
    <p:sldId id="264" r:id="rId8"/>
    <p:sldId id="265" r:id="rId9"/>
    <p:sldId id="25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ZSTREBON" initials="Z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2" autoAdjust="0"/>
    <p:restoredTop sz="89662" autoAdjust="0"/>
  </p:normalViewPr>
  <p:slideViewPr>
    <p:cSldViewPr>
      <p:cViewPr varScale="1">
        <p:scale>
          <a:sx n="62" d="100"/>
          <a:sy n="62" d="100"/>
        </p:scale>
        <p:origin x="-1524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commentAuthors" Target="commentAuthors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856F14D-2AEF-45BE-8D35-C356B218F67C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0F5C9F-6A3D-4734-928D-94D72670B3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71370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transition spd="slow">
    <p:push dir="u"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Philip_II_of_Macedon_CdM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79143742"/>
              </p:ext>
            </p:extLst>
          </p:nvPr>
        </p:nvGraphicFramePr>
        <p:xfrm>
          <a:off x="1665288" y="2414588"/>
          <a:ext cx="5813425" cy="3009503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8290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ZŠ Třeboň, Sokolská 296, 379 01 Třeboň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90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Mgr. Anna Zabranská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4455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Číslo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VY_32_INOVACE_3119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90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Název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Makedonská nadvláda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90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Makedonská nadvláda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90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Dějepis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90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6.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298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6">
                              <a:lumMod val="10000"/>
                            </a:schemeClr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Prezentace má přiblížit význam osobnosti Filipa a Alexandra Makedonského. Žák si má uvědomit, jak neslavně může velikost a sláva skončit a zjišťovat důvody. Má k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accent6">
                              <a:lumMod val="10000"/>
                            </a:schemeClr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dispozici informace na PC.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6">
                            <a:lumMod val="10000"/>
                          </a:schemeClr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89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Žák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se učí chápat formy státní moci (demokracie – království). Získá představu o životě a jednání osobností.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580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Prezentace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2468617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3920" y="404664"/>
            <a:ext cx="8686800" cy="838200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Makedonská nadvláda</a:t>
            </a: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>a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2700" b="1" dirty="0" smtClean="0"/>
              <a:t>konec řecké samostatnosti</a:t>
            </a:r>
            <a:endParaRPr lang="cs-CZ" sz="2700" b="1" i="1" dirty="0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b="1" dirty="0" smtClean="0"/>
              <a:t>4. – 2. století př. n. l.</a:t>
            </a:r>
            <a:endParaRPr lang="cs-CZ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3068960"/>
            <a:ext cx="3022069" cy="29523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4884664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Šance pro </a:t>
            </a:r>
            <a:r>
              <a:rPr lang="cs-CZ" b="1" dirty="0" err="1" smtClean="0">
                <a:solidFill>
                  <a:schemeClr val="accent1">
                    <a:lumMod val="75000"/>
                  </a:schemeClr>
                </a:solidFill>
              </a:rPr>
              <a:t>makedonii</a:t>
            </a:r>
            <a:endParaRPr lang="cs-CZ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Makedonie byla </a:t>
            </a:r>
            <a:r>
              <a:rPr lang="cs-CZ" b="1" dirty="0" smtClean="0"/>
              <a:t>královstvím.</a:t>
            </a:r>
          </a:p>
          <a:p>
            <a:pPr marL="0" indent="0">
              <a:buNone/>
            </a:pPr>
            <a:r>
              <a:rPr lang="cs-CZ" dirty="0" smtClean="0"/>
              <a:t>Leží na severu </a:t>
            </a:r>
            <a:r>
              <a:rPr lang="cs-CZ" b="1" dirty="0" smtClean="0"/>
              <a:t>Balkánského poloostrova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Obchodovala s Řeky (bohatství dřeva – stavba lodí).</a:t>
            </a:r>
          </a:p>
          <a:p>
            <a:pPr marL="0" indent="0">
              <a:buNone/>
            </a:pPr>
            <a:r>
              <a:rPr lang="cs-CZ" b="1" dirty="0" smtClean="0"/>
              <a:t>Zemědělství a pastevectví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002060"/>
                </a:solidFill>
              </a:rPr>
              <a:t>Peloponéská válka </a:t>
            </a:r>
            <a:r>
              <a:rPr lang="cs-CZ" dirty="0" smtClean="0"/>
              <a:t>mezi Spartou a Athénami skončila porážkou Athén a vyčerpáním Sparty,</a:t>
            </a:r>
          </a:p>
          <a:p>
            <a:pPr marL="0" indent="0">
              <a:buNone/>
            </a:pPr>
            <a:r>
              <a:rPr lang="cs-CZ" dirty="0" smtClean="0"/>
              <a:t>                 </a:t>
            </a:r>
            <a:r>
              <a:rPr lang="cs-CZ" b="1" dirty="0" smtClean="0">
                <a:solidFill>
                  <a:srgbClr val="002060"/>
                </a:solidFill>
              </a:rPr>
              <a:t>příležitost pro Makedonii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5" name="Šipka doprava 4"/>
          <p:cNvSpPr/>
          <p:nvPr/>
        </p:nvSpPr>
        <p:spPr>
          <a:xfrm>
            <a:off x="467544" y="5410908"/>
            <a:ext cx="978408" cy="75439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779825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Filip Makedonský</a:t>
            </a:r>
            <a:b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</a:b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359 – 336 př. N. l. </a:t>
            </a:r>
            <a:endParaRPr lang="cs-CZ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Silné vojsko</a:t>
            </a:r>
          </a:p>
          <a:p>
            <a:r>
              <a:rPr lang="cs-CZ" dirty="0" smtClean="0"/>
              <a:t>Velký rozkvět země</a:t>
            </a:r>
          </a:p>
          <a:p>
            <a:r>
              <a:rPr lang="cs-CZ" dirty="0" smtClean="0"/>
              <a:t>Roku 338 př. n. l. porazil Řeky </a:t>
            </a:r>
            <a:r>
              <a:rPr lang="cs-CZ" b="1" dirty="0" smtClean="0"/>
              <a:t>u </a:t>
            </a:r>
            <a:r>
              <a:rPr lang="cs-CZ" b="1" dirty="0" err="1" smtClean="0"/>
              <a:t>Chaironeie</a:t>
            </a:r>
            <a:endParaRPr lang="cs-CZ" b="1" dirty="0" smtClean="0"/>
          </a:p>
          <a:p>
            <a:r>
              <a:rPr lang="cs-CZ" b="1" dirty="0" smtClean="0"/>
              <a:t>Připravoval tažení do Persie</a:t>
            </a:r>
          </a:p>
          <a:p>
            <a:r>
              <a:rPr lang="cs-CZ" dirty="0" smtClean="0"/>
              <a:t>Náhlá smrt (úkladně zavražděn)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4250" y="4437112"/>
            <a:ext cx="2095500" cy="21602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9826198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solidFill>
                  <a:srgbClr val="C00000"/>
                </a:solidFill>
              </a:rPr>
              <a:t>Alexandr veliký makedonský</a:t>
            </a:r>
            <a:br>
              <a:rPr lang="cs-CZ" b="1" dirty="0" smtClean="0">
                <a:solidFill>
                  <a:srgbClr val="C00000"/>
                </a:solidFill>
              </a:rPr>
            </a:br>
            <a:r>
              <a:rPr lang="cs-CZ" b="1" dirty="0" smtClean="0">
                <a:solidFill>
                  <a:srgbClr val="C00000"/>
                </a:solidFill>
              </a:rPr>
              <a:t>336 – 323 př. N. l.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Žák</a:t>
            </a:r>
            <a:r>
              <a:rPr lang="cs-CZ" dirty="0" smtClean="0"/>
              <a:t> aténského filosofa </a:t>
            </a:r>
            <a:r>
              <a:rPr lang="cs-CZ" b="1" dirty="0" smtClean="0"/>
              <a:t>Aristotela</a:t>
            </a:r>
          </a:p>
          <a:p>
            <a:r>
              <a:rPr lang="cs-CZ" dirty="0" smtClean="0"/>
              <a:t>Vynikající vojevůdce</a:t>
            </a:r>
          </a:p>
          <a:p>
            <a:r>
              <a:rPr lang="cs-CZ" dirty="0" smtClean="0"/>
              <a:t>Roku 334 př. n. l. </a:t>
            </a:r>
            <a:r>
              <a:rPr lang="cs-CZ" b="1" dirty="0" smtClean="0"/>
              <a:t>ovládl Persii</a:t>
            </a:r>
          </a:p>
          <a:p>
            <a:r>
              <a:rPr lang="cs-CZ" dirty="0" smtClean="0"/>
              <a:t>V </a:t>
            </a:r>
            <a:r>
              <a:rPr lang="cs-CZ" b="1" dirty="0" smtClean="0"/>
              <a:t>Egyptě</a:t>
            </a:r>
            <a:r>
              <a:rPr lang="cs-CZ" dirty="0" smtClean="0"/>
              <a:t> vítán jako osvoboditel od Peršanů</a:t>
            </a:r>
          </a:p>
          <a:p>
            <a:r>
              <a:rPr lang="cs-CZ" dirty="0" smtClean="0"/>
              <a:t>Založil </a:t>
            </a:r>
            <a:r>
              <a:rPr lang="cs-CZ" b="1" dirty="0" smtClean="0"/>
              <a:t>přístav Alexandrii</a:t>
            </a:r>
          </a:p>
          <a:p>
            <a:r>
              <a:rPr lang="cs-CZ" dirty="0" smtClean="0"/>
              <a:t>Přes Eufrat a Tigris táhl </a:t>
            </a:r>
            <a:r>
              <a:rPr lang="cs-CZ" b="1" dirty="0" smtClean="0"/>
              <a:t>do Indie</a:t>
            </a:r>
          </a:p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3864691"/>
            <a:ext cx="2309242" cy="28766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9955121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Zjisti:</a:t>
            </a:r>
          </a:p>
          <a:p>
            <a:r>
              <a:rPr lang="cs-CZ" dirty="0" smtClean="0"/>
              <a:t>Proč se Alexandr dostal pouze k Indii?</a:t>
            </a:r>
          </a:p>
          <a:p>
            <a:endParaRPr lang="cs-CZ" dirty="0" smtClean="0"/>
          </a:p>
          <a:p>
            <a:r>
              <a:rPr lang="cs-CZ" dirty="0" smtClean="0"/>
              <a:t>Kdy a kde zemřel?</a:t>
            </a:r>
          </a:p>
          <a:p>
            <a:endParaRPr lang="cs-CZ" dirty="0" smtClean="0"/>
          </a:p>
          <a:p>
            <a:r>
              <a:rPr lang="cs-CZ" dirty="0" smtClean="0"/>
              <a:t>Čemu se říká filipiky?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2749153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Vyčerpanost vojáků, špatné podnebí, vzpoury ve vojsku</a:t>
            </a:r>
          </a:p>
          <a:p>
            <a:r>
              <a:rPr lang="cs-CZ" dirty="0" smtClean="0"/>
              <a:t>Alexandr zemřel roku 323 př. n. l. v Babylonu</a:t>
            </a:r>
          </a:p>
          <a:p>
            <a:r>
              <a:rPr lang="cs-CZ" dirty="0" smtClean="0"/>
              <a:t>Filipiky jsou ostré a útočné řeči, které pronášel řečník </a:t>
            </a:r>
            <a:r>
              <a:rPr lang="cs-CZ" dirty="0" err="1" smtClean="0"/>
              <a:t>Démosthénes</a:t>
            </a:r>
            <a:r>
              <a:rPr lang="cs-CZ" dirty="0" smtClean="0"/>
              <a:t>. Vyzýval jimi Řeky do boje proti Filipovi.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6441503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solidFill>
                  <a:srgbClr val="C00000"/>
                </a:solidFill>
              </a:rPr>
              <a:t>Makedonská říše v době největšího rozkvětu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 flipH="1">
            <a:off x="18227352" y="6165304"/>
            <a:ext cx="170184" cy="2293715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772816"/>
            <a:ext cx="5760640" cy="37444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9778113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dirty="0"/>
              <a:t>http://cs.wikipedia.org/wiki/Starov%C4%9Bk%C3%A9_%C5%98ecko</a:t>
            </a:r>
          </a:p>
        </p:txBody>
      </p:sp>
      <p:sp>
        <p:nvSpPr>
          <p:cNvPr id="4" name="Obdélník 3"/>
          <p:cNvSpPr/>
          <p:nvPr/>
        </p:nvSpPr>
        <p:spPr>
          <a:xfrm>
            <a:off x="395536" y="3105835"/>
            <a:ext cx="6462464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cs.wikipedia.org/wiki/Soubor:Philip_II_of_Macedon_CdM.jpg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397496" y="3844499"/>
            <a:ext cx="603041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</a:t>
            </a:r>
            <a:r>
              <a:rPr lang="cs-CZ" dirty="0" smtClean="0"/>
              <a:t>ttp</a:t>
            </a:r>
            <a:r>
              <a:rPr lang="cs-CZ" dirty="0"/>
              <a:t>://cs.wikipedia.org/wiki/Alexandr_Velik%C3%BD</a:t>
            </a:r>
          </a:p>
        </p:txBody>
      </p:sp>
      <p:sp>
        <p:nvSpPr>
          <p:cNvPr id="6" name="Obdélník 5"/>
          <p:cNvSpPr/>
          <p:nvPr/>
        </p:nvSpPr>
        <p:spPr>
          <a:xfrm>
            <a:off x="397496" y="5085184"/>
            <a:ext cx="711206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http://cs.wikipedia.org/wiki/Soubor:MacedonEmpire.jpg</a:t>
            </a:r>
          </a:p>
        </p:txBody>
      </p:sp>
    </p:spTree>
    <p:extLst>
      <p:ext uri="{BB962C8B-B14F-4D97-AF65-F5344CB8AC3E}">
        <p14:creationId xmlns:p14="http://schemas.microsoft.com/office/powerpoint/2010/main" val="75382511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1374</TotalTime>
  <Words>300</Words>
  <Application>Microsoft Office PowerPoint</Application>
  <PresentationFormat>Předvádění na obrazovce (4:3)</PresentationFormat>
  <Paragraphs>61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Cesta</vt:lpstr>
      <vt:lpstr>Prezentace aplikace PowerPoint</vt:lpstr>
      <vt:lpstr>Makedonská nadvláda a konec řecké samostatnosti</vt:lpstr>
      <vt:lpstr>Šance pro makedonii</vt:lpstr>
      <vt:lpstr>Filip Makedonský 359 – 336 př. N. l. </vt:lpstr>
      <vt:lpstr>Alexandr veliký makedonský 336 – 323 př. N. l.</vt:lpstr>
      <vt:lpstr>Úkol:</vt:lpstr>
      <vt:lpstr>Řešení:</vt:lpstr>
      <vt:lpstr>Makedonská říše v době největšího rozkvětu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ZSTREBON</dc:creator>
  <cp:lastModifiedBy>ZSTREBON</cp:lastModifiedBy>
  <cp:revision>178</cp:revision>
  <dcterms:created xsi:type="dcterms:W3CDTF">2011-11-10T09:46:05Z</dcterms:created>
  <dcterms:modified xsi:type="dcterms:W3CDTF">2012-04-04T11:08:16Z</dcterms:modified>
</cp:coreProperties>
</file>