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3E76-B524-4F69-BC4D-132286377079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8556-C519-4522-A658-DF9928957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4410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3E76-B524-4F69-BC4D-132286377079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8556-C519-4522-A658-DF9928957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760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3E76-B524-4F69-BC4D-132286377079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8556-C519-4522-A658-DF9928957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3569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3E76-B524-4F69-BC4D-132286377079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8556-C519-4522-A658-DF9928957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2268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3E76-B524-4F69-BC4D-132286377079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8556-C519-4522-A658-DF9928957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9704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3E76-B524-4F69-BC4D-132286377079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8556-C519-4522-A658-DF9928957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734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3E76-B524-4F69-BC4D-132286377079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8556-C519-4522-A658-DF9928957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021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3E76-B524-4F69-BC4D-132286377079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8556-C519-4522-A658-DF9928957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77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3E76-B524-4F69-BC4D-132286377079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8556-C519-4522-A658-DF9928957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9843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3E76-B524-4F69-BC4D-132286377079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8556-C519-4522-A658-DF9928957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4805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53E76-B524-4F69-BC4D-132286377079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18556-C519-4522-A658-DF9928957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330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53E76-B524-4F69-BC4D-132286377079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18556-C519-4522-A658-DF99289579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7616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347635"/>
              </p:ext>
            </p:extLst>
          </p:nvPr>
        </p:nvGraphicFramePr>
        <p:xfrm>
          <a:off x="1665288" y="2414588"/>
          <a:ext cx="5813425" cy="317499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Alena Dohnalová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VY_32_Inovace_3194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Vyjmenovaná slova po 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Vyjmenovaná slova a slova příbuzná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3.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Materiál obsahuje prezentaci na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seznámení s vyjmenovanými slovy po b.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Odůvodňuje a píše správně slova s i/y po obojetných souhláskách ve vyjmenovaných slovech.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270483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Vyjmenovaná slova po b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58" y="1980735"/>
            <a:ext cx="20357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být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93662" y="1980735"/>
            <a:ext cx="18777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bydlit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07865" y="2909510"/>
            <a:ext cx="22214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dobytek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97334" y="1966414"/>
            <a:ext cx="11207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byt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40865" y="2909512"/>
            <a:ext cx="2259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nábytek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58" y="2909627"/>
            <a:ext cx="2457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příbytek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81018" y="5188132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Přibyslav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08236" y="4127942"/>
            <a:ext cx="1790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bylina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670534" y="4127941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bystrý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1558" y="5211817"/>
            <a:ext cx="2006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kobyla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440865" y="5218213"/>
            <a:ext cx="10589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býk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11558" y="4127228"/>
            <a:ext cx="19675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obyčej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03799" y="1966415"/>
            <a:ext cx="23932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obyvatel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7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3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45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00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75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ZSTREBON\AppData\Local\Microsoft\Windows\Temporary Internet Files\Content.IE5\NO0E91R2\MP9004384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72816"/>
            <a:ext cx="1582531" cy="105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ZSTREBON\AppData\Local\Microsoft\Windows\Temporary Internet Files\Content.IE5\6N1ZKA88\MC900230307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625561"/>
            <a:ext cx="1394399" cy="1231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ZSTREBON\AppData\Local\Microsoft\Windows\Temporary Internet Files\Content.IE5\U7ES8T7J\MC9002823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591372"/>
            <a:ext cx="1582494" cy="1419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ZSTREBON\AppData\Local\Microsoft\Windows\Temporary Internet Files\Content.IE5\1ZU83S3S\MP90043955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99603"/>
            <a:ext cx="1584176" cy="105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ZSTREBON\AppData\Local\Microsoft\Windows\Temporary Internet Files\Content.IE5\CMVS30M6\MC9003083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481" y="4010180"/>
            <a:ext cx="1828800" cy="118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ZSTREBON\AppData\Local\Microsoft\Windows\Temporary Internet Files\Content.IE5\C3RC1UYR\MP90043055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217" y="4010180"/>
            <a:ext cx="1889837" cy="1257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75048" y="3010787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být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03848" y="3010787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bydlit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17054" y="2996542"/>
            <a:ext cx="15592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byvatel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452320" y="3010787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yt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30540" y="5548621"/>
            <a:ext cx="1705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říbytek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78323" y="5548621"/>
            <a:ext cx="2224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</a:t>
            </a:r>
            <a:r>
              <a:rPr lang="cs-CZ" dirty="0" smtClean="0"/>
              <a:t>ábytek</a:t>
            </a:r>
            <a:endParaRPr lang="cs-CZ" dirty="0"/>
          </a:p>
        </p:txBody>
      </p:sp>
      <p:pic>
        <p:nvPicPr>
          <p:cNvPr id="1037" name="Picture 13" descr="C:\Users\ZSTREBON\AppData\Local\Microsoft\Windows\Temporary Internet Files\Content.IE5\NO0E91R2\MC90023133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820312"/>
            <a:ext cx="2016224" cy="137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372200" y="5548621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dobytek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142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5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75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25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75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6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ZSTREBON\AppData\Local\Microsoft\Windows\Temporary Internet Files\Content.IE5\9LIJR6PS\MP9004491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1700808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TREBON\AppData\Local\Microsoft\Windows\Temporary Internet Files\Content.IE5\BQA2KYU3\MC900019222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48680"/>
            <a:ext cx="1267485" cy="1734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ZSTREBON\AppData\Local\Microsoft\Windows\Temporary Internet Files\Content.IE5\U7ES8T7J\MC9003830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797374"/>
            <a:ext cx="1487721" cy="1491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ZSTREBON\AppData\Local\Microsoft\Windows\Temporary Internet Files\Content.IE5\6N1ZKA88\MC9002351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804" y="3562997"/>
            <a:ext cx="1609957" cy="1303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ZSTREBON\AppData\Local\Microsoft\Windows\Temporary Internet Files\Content.IE5\RGL6C8YO\MC90019738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523589"/>
            <a:ext cx="2016224" cy="138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ZSTREBON\AppData\Local\Microsoft\Windows\Temporary Internet Files\Content.IE5\6N1ZKA88\MP90040134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450196"/>
            <a:ext cx="1416560" cy="141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59632" y="2636912"/>
            <a:ext cx="1412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obyčej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35896" y="263691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bystrý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256886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bylina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15616" y="5517232"/>
            <a:ext cx="1556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kobyla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79912" y="551723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býk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92102" y="5517232"/>
            <a:ext cx="1272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Přibyslav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3837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5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75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25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Doplň </a:t>
            </a:r>
            <a:r>
              <a:rPr lang="cs-CZ" dirty="0" err="1" smtClean="0"/>
              <a:t>i,í</a:t>
            </a:r>
            <a:r>
              <a:rPr lang="cs-CZ" dirty="0" smtClean="0"/>
              <a:t>/</a:t>
            </a:r>
            <a:r>
              <a:rPr lang="cs-CZ" dirty="0" err="1" smtClean="0"/>
              <a:t>y,ý</a:t>
            </a:r>
            <a:r>
              <a:rPr lang="cs-CZ" dirty="0" smtClean="0"/>
              <a:t>:</a:t>
            </a:r>
          </a:p>
          <a:p>
            <a:endParaRPr lang="cs-CZ" dirty="0" smtClean="0"/>
          </a:p>
          <a:p>
            <a:r>
              <a:rPr lang="cs-CZ" dirty="0" err="1" smtClean="0"/>
              <a:t>b_l</a:t>
            </a:r>
            <a:r>
              <a:rPr lang="cs-CZ" dirty="0" smtClean="0"/>
              <a:t> </a:t>
            </a:r>
            <a:r>
              <a:rPr lang="cs-CZ" dirty="0" err="1" smtClean="0"/>
              <a:t>b_ch</a:t>
            </a:r>
            <a:r>
              <a:rPr lang="cs-CZ" dirty="0" smtClean="0"/>
              <a:t> rád, </a:t>
            </a:r>
            <a:r>
              <a:rPr lang="cs-CZ" dirty="0" err="1" smtClean="0"/>
              <a:t>b_ček</a:t>
            </a:r>
            <a:r>
              <a:rPr lang="cs-CZ" dirty="0" smtClean="0"/>
              <a:t>, </a:t>
            </a:r>
            <a:r>
              <a:rPr lang="cs-CZ" dirty="0" err="1" smtClean="0"/>
              <a:t>b_dlení</a:t>
            </a:r>
            <a:r>
              <a:rPr lang="cs-CZ" dirty="0" smtClean="0"/>
              <a:t>, </a:t>
            </a:r>
            <a:r>
              <a:rPr lang="cs-CZ" dirty="0" err="1" smtClean="0"/>
              <a:t>ob_dlí,b_linka</a:t>
            </a:r>
            <a:r>
              <a:rPr lang="cs-CZ" dirty="0" smtClean="0"/>
              <a:t>,</a:t>
            </a:r>
          </a:p>
          <a:p>
            <a:r>
              <a:rPr lang="cs-CZ" dirty="0" err="1" smtClean="0"/>
              <a:t>přib_t</a:t>
            </a:r>
            <a:r>
              <a:rPr lang="cs-CZ" dirty="0" smtClean="0"/>
              <a:t> </a:t>
            </a:r>
            <a:r>
              <a:rPr lang="cs-CZ" dirty="0" err="1" smtClean="0"/>
              <a:t>hřeb_k</a:t>
            </a:r>
            <a:r>
              <a:rPr lang="cs-CZ" dirty="0" smtClean="0"/>
              <a:t>, hodiny </a:t>
            </a:r>
            <a:r>
              <a:rPr lang="cs-CZ" dirty="0" err="1" smtClean="0"/>
              <a:t>odb_jí</a:t>
            </a:r>
            <a:r>
              <a:rPr lang="cs-CZ" dirty="0" smtClean="0"/>
              <a:t>, </a:t>
            </a:r>
            <a:r>
              <a:rPr lang="cs-CZ" dirty="0" err="1" smtClean="0"/>
              <a:t>ob_čejně</a:t>
            </a:r>
            <a:r>
              <a:rPr lang="cs-CZ" dirty="0" smtClean="0"/>
              <a:t>,</a:t>
            </a:r>
          </a:p>
          <a:p>
            <a:r>
              <a:rPr lang="cs-CZ" dirty="0" err="1" smtClean="0"/>
              <a:t>kob_lka</a:t>
            </a:r>
            <a:r>
              <a:rPr lang="cs-CZ" dirty="0" smtClean="0"/>
              <a:t>, </a:t>
            </a:r>
            <a:r>
              <a:rPr lang="cs-CZ" dirty="0" err="1" smtClean="0"/>
              <a:t>bab_čka</a:t>
            </a:r>
            <a:r>
              <a:rPr lang="cs-CZ" dirty="0" smtClean="0"/>
              <a:t>, </a:t>
            </a:r>
            <a:r>
              <a:rPr lang="cs-CZ" dirty="0" err="1" smtClean="0"/>
              <a:t>b_ložravec</a:t>
            </a:r>
            <a:r>
              <a:rPr lang="cs-CZ" dirty="0" smtClean="0"/>
              <a:t>, </a:t>
            </a:r>
            <a:r>
              <a:rPr lang="cs-CZ" dirty="0" err="1" smtClean="0"/>
              <a:t>zb_tek</a:t>
            </a:r>
            <a:r>
              <a:rPr lang="cs-CZ" dirty="0" smtClean="0"/>
              <a:t>, </a:t>
            </a:r>
            <a:r>
              <a:rPr lang="cs-CZ" dirty="0" err="1" smtClean="0"/>
              <a:t>slíb_l</a:t>
            </a:r>
            <a:r>
              <a:rPr lang="cs-CZ" dirty="0" smtClean="0"/>
              <a:t>,</a:t>
            </a:r>
          </a:p>
          <a:p>
            <a:r>
              <a:rPr lang="cs-CZ" dirty="0" smtClean="0"/>
              <a:t>staré </a:t>
            </a:r>
            <a:r>
              <a:rPr lang="cs-CZ" dirty="0" err="1" smtClean="0"/>
              <a:t>ob_čeje</a:t>
            </a:r>
            <a:r>
              <a:rPr lang="cs-CZ" dirty="0" smtClean="0"/>
              <a:t>, </a:t>
            </a:r>
            <a:r>
              <a:rPr lang="cs-CZ" dirty="0" err="1" smtClean="0"/>
              <a:t>b_la</a:t>
            </a:r>
            <a:r>
              <a:rPr lang="cs-CZ" dirty="0" smtClean="0"/>
              <a:t> doma, </a:t>
            </a:r>
            <a:r>
              <a:rPr lang="cs-CZ" dirty="0" err="1" smtClean="0"/>
              <a:t>b_dlela</a:t>
            </a:r>
            <a:r>
              <a:rPr lang="cs-CZ" dirty="0" smtClean="0"/>
              <a:t>, </a:t>
            </a:r>
            <a:r>
              <a:rPr lang="cs-CZ" dirty="0" err="1" smtClean="0"/>
              <a:t>náb_teček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Procvičování</a:t>
            </a:r>
            <a:endParaRPr lang="cs-CZ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574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Správné řešení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Doplň </a:t>
            </a:r>
            <a:r>
              <a:rPr lang="cs-CZ" dirty="0" err="1" smtClean="0">
                <a:solidFill>
                  <a:srgbClr val="FF0000"/>
                </a:solidFill>
              </a:rPr>
              <a:t>i,í</a:t>
            </a:r>
            <a:r>
              <a:rPr lang="cs-CZ" dirty="0" smtClean="0">
                <a:solidFill>
                  <a:srgbClr val="FF0000"/>
                </a:solidFill>
              </a:rPr>
              <a:t>/</a:t>
            </a:r>
            <a:r>
              <a:rPr lang="cs-CZ" dirty="0" err="1" smtClean="0">
                <a:solidFill>
                  <a:srgbClr val="FF0000"/>
                </a:solidFill>
              </a:rPr>
              <a:t>y,ý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</a:p>
          <a:p>
            <a:endParaRPr lang="cs-CZ" dirty="0" smtClean="0"/>
          </a:p>
          <a:p>
            <a:r>
              <a:rPr lang="cs-CZ" dirty="0" smtClean="0"/>
              <a:t>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l 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ch rád, b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ček, 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dlení, ob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dlí, 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linka,</a:t>
            </a:r>
          </a:p>
          <a:p>
            <a:r>
              <a:rPr lang="cs-CZ" dirty="0" smtClean="0"/>
              <a:t>přib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t hřeb</a:t>
            </a:r>
            <a:r>
              <a:rPr lang="cs-CZ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k, hodiny odb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jí, ob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čejně,</a:t>
            </a:r>
          </a:p>
          <a:p>
            <a:r>
              <a:rPr lang="cs-CZ" dirty="0" smtClean="0"/>
              <a:t>kob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lka, bab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čka, b</a:t>
            </a:r>
            <a:r>
              <a:rPr lang="cs-CZ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ložravec, zb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tek, slíb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l,</a:t>
            </a:r>
          </a:p>
          <a:p>
            <a:r>
              <a:rPr lang="cs-CZ" dirty="0" smtClean="0"/>
              <a:t>staré ob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čeje, 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la doma, 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dlela, náb</a:t>
            </a:r>
            <a:r>
              <a:rPr lang="cs-CZ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teček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3643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6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1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76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1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381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188</Words>
  <Application>Microsoft Office PowerPoint</Application>
  <PresentationFormat>Předvádění na obrazovce (4:3)</PresentationFormat>
  <Paragraphs>64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Vyjmenovaná slova po b</vt:lpstr>
      <vt:lpstr>Prezentace aplikace PowerPoint</vt:lpstr>
      <vt:lpstr>Prezentace aplikace PowerPoint</vt:lpstr>
      <vt:lpstr>Procvičování</vt:lpstr>
      <vt:lpstr>Správné řešení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Tabulka</dc:title>
  <dc:creator>ZSTREBON</dc:creator>
  <cp:lastModifiedBy>ZSTREBON</cp:lastModifiedBy>
  <cp:revision>13</cp:revision>
  <dcterms:created xsi:type="dcterms:W3CDTF">2012-03-18T09:15:04Z</dcterms:created>
  <dcterms:modified xsi:type="dcterms:W3CDTF">2012-03-25T08:32:45Z</dcterms:modified>
</cp:coreProperties>
</file>