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90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276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28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096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112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412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936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560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692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19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F2EED-9D59-4BE2-BA4C-FCCF4C430FE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9865F-7505-4D04-BBBB-6CB80D7BA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422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297045"/>
              </p:ext>
            </p:extLst>
          </p:nvPr>
        </p:nvGraphicFramePr>
        <p:xfrm>
          <a:off x="1665288" y="2414588"/>
          <a:ext cx="5813425" cy="317553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VY_32_Inovace_3195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Vyjmenovaná slova po 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Vyjmenovaná slova a slova příbuzná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prezentaci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 seznámení s vyjmenovanými slovy po 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Odůvodňuje a píše správně slova s i/y po obojetných souhláskách ve vyjmenovaných slovech.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7048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Vyjmenovaní slova po 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17314" y="2025431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syn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4770" y="3257750"/>
            <a:ext cx="15827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syrový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80814" y="200642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sytý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32487" y="2040759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sýr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43508" y="4437112"/>
            <a:ext cx="1762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sýkora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0159" y="3254067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sychravý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2545" y="3254067"/>
            <a:ext cx="2051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usychat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17844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sysel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22177" y="4437112"/>
            <a:ext cx="1588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sýček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43508" y="5588157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syčet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13699" y="5588157"/>
            <a:ext cx="1603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sypat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62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25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75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25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175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TREBON\AppData\Local\Microsoft\Windows\Temporary Internet Files\Content.IE5\6N1ZKA88\MP90040024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2021303" cy="161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R25CWB1Q\MP9004010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583" y="332656"/>
            <a:ext cx="113695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1ZU83S3S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802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BHIME9RY\MC900441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94" y="3397443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ZO30SPXS\MC9004237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587" y="3206943"/>
            <a:ext cx="17621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B2ZDQULO\MC900351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231" y="3625478"/>
            <a:ext cx="251062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9790" y="2455881"/>
            <a:ext cx="1249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syn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9497" y="2455881"/>
            <a:ext cx="97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sytý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455881"/>
            <a:ext cx="1443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sýr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5608" y="5805264"/>
            <a:ext cx="1597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syrový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80526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sychravý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35007" y="580526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usychat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65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QAQTER5N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1948749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36XQL0ZU\MC90005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05565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1ZU83S3S\MC9002809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91" y="711653"/>
            <a:ext cx="1831818" cy="246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1G6VI7JJ\MC900435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16" y="4509120"/>
            <a:ext cx="1851025" cy="104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TREBON\AppData\Local\Microsoft\Windows\Temporary Internet Files\Content.IE5\QXOMYNFP\MC900351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458" y="3615845"/>
            <a:ext cx="148175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97316" y="3615845"/>
            <a:ext cx="1851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sýkora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9932" y="357855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sýček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2043" y="3578553"/>
            <a:ext cx="1032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sysel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3589" y="6008193"/>
            <a:ext cx="1588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syčet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84068" y="5971370"/>
            <a:ext cx="1868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sypat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4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Procvičování doplň </a:t>
            </a:r>
            <a:r>
              <a:rPr lang="cs-CZ" dirty="0" err="1" smtClean="0">
                <a:solidFill>
                  <a:srgbClr val="FFC000"/>
                </a:solidFill>
              </a:rPr>
              <a:t>i,í</a:t>
            </a:r>
            <a:r>
              <a:rPr lang="cs-CZ" dirty="0" smtClean="0">
                <a:solidFill>
                  <a:srgbClr val="FFC000"/>
                </a:solidFill>
              </a:rPr>
              <a:t>/</a:t>
            </a:r>
            <a:r>
              <a:rPr lang="cs-CZ" dirty="0" err="1" smtClean="0">
                <a:solidFill>
                  <a:srgbClr val="FFC000"/>
                </a:solidFill>
              </a:rPr>
              <a:t>y,ý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Kousek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s_ra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us_ná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u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s_na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s_rová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nas_pe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s_pač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s_kot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zás_p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nes_sli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os_ka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s_nek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_ra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 nerost,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nes_čkuj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s_novec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s_korčí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ěs_ček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s_chravý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den,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dos_ta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se najez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9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Kousek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ra, us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ná, u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rová, nas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pe,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pač,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kot, zás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p,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nes</a:t>
            </a:r>
            <a:r>
              <a:rPr lang="cs-CZ" sz="4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sli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os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nek,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 je nerost, nes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čkuj,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novec,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korčí,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ček, 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chravý den, dos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 se najez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92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40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190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Vyjmenovaní slova po s</vt:lpstr>
      <vt:lpstr>Prezentace aplikace PowerPoint</vt:lpstr>
      <vt:lpstr>Prezentace aplikace PowerPoint</vt:lpstr>
      <vt:lpstr>Procvičování doplň i,í/y,ý</vt:lpstr>
      <vt:lpstr>Správné řešení: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ZSTREBON</cp:lastModifiedBy>
  <cp:revision>10</cp:revision>
  <dcterms:created xsi:type="dcterms:W3CDTF">2012-03-18T10:45:47Z</dcterms:created>
  <dcterms:modified xsi:type="dcterms:W3CDTF">2012-03-25T08:36:19Z</dcterms:modified>
</cp:coreProperties>
</file>