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F50DA-4FE2-411E-AA8C-1425EBDB56D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B3F3-051D-44C3-9948-E81F72E3DD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606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F50DA-4FE2-411E-AA8C-1425EBDB56D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B3F3-051D-44C3-9948-E81F72E3DD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627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F50DA-4FE2-411E-AA8C-1425EBDB56D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B3F3-051D-44C3-9948-E81F72E3DD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2513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F50DA-4FE2-411E-AA8C-1425EBDB56D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B3F3-051D-44C3-9948-E81F72E3DD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6584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F50DA-4FE2-411E-AA8C-1425EBDB56D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B3F3-051D-44C3-9948-E81F72E3DD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410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F50DA-4FE2-411E-AA8C-1425EBDB56D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B3F3-051D-44C3-9948-E81F72E3DD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5624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F50DA-4FE2-411E-AA8C-1425EBDB56D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B3F3-051D-44C3-9948-E81F72E3DD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994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F50DA-4FE2-411E-AA8C-1425EBDB56D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B3F3-051D-44C3-9948-E81F72E3DD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7395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F50DA-4FE2-411E-AA8C-1425EBDB56D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B3F3-051D-44C3-9948-E81F72E3DD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4391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F50DA-4FE2-411E-AA8C-1425EBDB56D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B3F3-051D-44C3-9948-E81F72E3DD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4799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F50DA-4FE2-411E-AA8C-1425EBDB56D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B3F3-051D-44C3-9948-E81F72E3DD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8389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F50DA-4FE2-411E-AA8C-1425EBDB56D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31B3F3-051D-44C3-9948-E81F72E3DD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5209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692470"/>
              </p:ext>
            </p:extLst>
          </p:nvPr>
        </p:nvGraphicFramePr>
        <p:xfrm>
          <a:off x="1665288" y="2414588"/>
          <a:ext cx="5813425" cy="317499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Alena Dohnalová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VY_32_Inovace_3196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Vyjmenovaná slova po z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Vyjmenovaná slova a slova příbuzná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3.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Materiál obsahuje prezentaci na seznámení s vyjmenovanými slovy po z.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Odůvodňuje a píše správně slova s i/y po obojetných souhláskách ve vyjmenovaných slovech.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270483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Vyjmenovaná slova po z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ZSTREBON\AppData\Local\Microsoft\Windows\Temporary Internet Files\Content.IE5\KKVR5WPS\MP900431683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44824"/>
            <a:ext cx="2697163" cy="269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1ZU83S3S\MP90042760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750041"/>
            <a:ext cx="2814436" cy="269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06813" y="4797152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brzy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619178" y="5719764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jazyk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725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75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ZSTREBON\AppData\Local\Microsoft\Windows\Temporary Internet Files\Content.IE5\RDQBEDW7\MP900446587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22709"/>
            <a:ext cx="2138415" cy="276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TREBON\AppData\Local\Microsoft\Windows\Temporary Internet Files\Content.IE5\RDQBEDW7\MC9002234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284984"/>
            <a:ext cx="2680752" cy="269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64088" y="1831139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kočka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42362" y="3439033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house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02202" y="178210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strom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476672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azývat se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5013176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Ruzyně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126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Slova příbuzná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jazyk: </a:t>
            </a:r>
            <a:r>
              <a:rPr lang="cs-CZ" dirty="0" smtClean="0"/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jazýček, jazykový, dvojjazyčný,</a:t>
            </a:r>
          </a:p>
          <a:p>
            <a:pPr marL="0" indent="0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	        cizojazyčný</a:t>
            </a: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nazývat se: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vyzývat, ozývat se, vzývat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Ruzyně:</a:t>
            </a:r>
            <a:r>
              <a:rPr lang="cs-CZ" dirty="0" smtClean="0"/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ruzyňský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5870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Rozlišujte: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4857403"/>
          </a:xfrm>
        </p:spPr>
        <p:txBody>
          <a:bodyPr>
            <a:normAutofit fontScale="92500" lnSpcReduction="10000"/>
          </a:bodyPr>
          <a:lstStyle/>
          <a:p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Brzy</a:t>
            </a:r>
            <a:r>
              <a:rPr lang="cs-CZ" dirty="0" smtClean="0"/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 časně)</a:t>
            </a:r>
            <a:r>
              <a:rPr lang="cs-CZ" dirty="0" smtClean="0"/>
              <a:t>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brzičko</a:t>
            </a:r>
            <a:r>
              <a:rPr lang="cs-CZ" dirty="0" smtClean="0"/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 přípona – </a:t>
            </a:r>
            <a:r>
              <a:rPr lang="cs-CZ" sz="28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ičko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Nazývat se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 jmenovat se)   </a:t>
            </a:r>
          </a:p>
          <a:p>
            <a:pPr marL="0" indent="0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zívat</a:t>
            </a:r>
            <a:r>
              <a:rPr lang="cs-CZ" dirty="0" smtClean="0"/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 při únavě)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ZSTREBON\AppData\Local\Microsoft\Windows\Temporary Internet Files\Content.IE5\36XQL0ZU\MP9004228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340768"/>
            <a:ext cx="1772816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ZSTREBON\AppData\Local\Microsoft\Windows\Temporary Internet Files\Content.IE5\1G6VI7JJ\MP90018517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9586" y="4509120"/>
            <a:ext cx="2260848" cy="1514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742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2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 </a:t>
            </a:r>
            <a:r>
              <a:rPr lang="cs-CZ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i,í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y,ý</a:t>
            </a:r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1340768"/>
            <a:ext cx="83529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z_vá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se, 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ruz_ňský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z_sk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jaz_ček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z_tra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brz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Z_ta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vyz_vat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brz_čko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z_vá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únavou,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cizojaz_čná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kniha, vyplázni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jaz_k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zkaz_t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něco,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podz_m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vz_vat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voz_k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velká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z_ma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2962" y="3911918"/>
            <a:ext cx="774345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vá se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ruz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ňský, 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sk, jaz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ček, 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tra, brz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ta, vyz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vat, brz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čko, 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vá únavou,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cizojaz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čná kniha, vyplázni jaz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k, zkaz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 něco, podz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m, vz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vat, voz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k, velká z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2060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610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183</Words>
  <Application>Microsoft Office PowerPoint</Application>
  <PresentationFormat>Předvádění na obrazovce (4:3)</PresentationFormat>
  <Paragraphs>56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Vyjmenovaná slova po z</vt:lpstr>
      <vt:lpstr>Prezentace aplikace PowerPoint</vt:lpstr>
      <vt:lpstr>Slova příbuzná</vt:lpstr>
      <vt:lpstr>Rozlišujte:</vt:lpstr>
      <vt:lpstr>Doplň i,í/y,ý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Tabulka</dc:title>
  <dc:creator>ZSTREBON</dc:creator>
  <cp:lastModifiedBy>ZSTREBON</cp:lastModifiedBy>
  <cp:revision>11</cp:revision>
  <dcterms:created xsi:type="dcterms:W3CDTF">2012-03-18T13:29:26Z</dcterms:created>
  <dcterms:modified xsi:type="dcterms:W3CDTF">2012-03-27T16:29:16Z</dcterms:modified>
</cp:coreProperties>
</file>