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1" r:id="rId2"/>
  </p:sldMasterIdLst>
  <p:sldIdLst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1200" y="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1531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3923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4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2611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5446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4323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8927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49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2425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5411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958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BA1EA-A58B-4C56-93AB-EFE0CACCD9C5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B81428-8289-418C-B38E-BC021B593C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741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73076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VY_32_Inovace_3281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Sloveso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klad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Sloveso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– oznamovací věta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obsahuje prezentaci na výklad a procvičování slovesa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. Procvičuje  jednoduché věty.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Rozumí známým slovům a jednoduchým větám. Sestaví gramaticky a formálně správně jednoduché sdělení.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90865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276872"/>
            <a:ext cx="7772400" cy="1470025"/>
          </a:xfrm>
        </p:spPr>
        <p:txBody>
          <a:bodyPr/>
          <a:lstStyle/>
          <a:p>
            <a:r>
              <a:rPr lang="cs-CZ" dirty="0" smtClean="0"/>
              <a:t>Sloveso to </a:t>
            </a:r>
            <a:r>
              <a:rPr lang="cs-CZ" dirty="0" err="1" smtClean="0"/>
              <a:t>be</a:t>
            </a:r>
            <a:r>
              <a:rPr lang="cs-CZ" dirty="0" smtClean="0"/>
              <a:t> klad</a:t>
            </a:r>
            <a:endParaRPr lang="cs-CZ" dirty="0"/>
          </a:p>
        </p:txBody>
      </p:sp>
      <p:pic>
        <p:nvPicPr>
          <p:cNvPr id="4098" name="Picture 2" descr="C:\Users\ZSTREBON\AppData\Local\Microsoft\Windows\Temporary Internet Files\Content.IE5\ZO30SPXS\MP9004020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93096"/>
            <a:ext cx="1446664" cy="964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36XQL0ZU\MP9004227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996733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TREBON\AppData\Local\Microsoft\Windows\Temporary Internet Files\Content.IE5\U7ES8T7J\MP9004000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681227"/>
            <a:ext cx="1459248" cy="218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2267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Jednotné číslo: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Já		I		</a:t>
            </a:r>
            <a:r>
              <a:rPr lang="cs-CZ" dirty="0" err="1" smtClean="0"/>
              <a:t>am</a:t>
            </a:r>
            <a:endParaRPr lang="cs-CZ" dirty="0" smtClean="0"/>
          </a:p>
          <a:p>
            <a:r>
              <a:rPr lang="cs-CZ" dirty="0" smtClean="0"/>
              <a:t>Ty		</a:t>
            </a:r>
            <a:r>
              <a:rPr lang="cs-CZ" dirty="0" err="1" smtClean="0"/>
              <a:t>You</a:t>
            </a:r>
            <a:r>
              <a:rPr lang="cs-CZ" dirty="0" smtClean="0"/>
              <a:t>		are</a:t>
            </a:r>
          </a:p>
          <a:p>
            <a:r>
              <a:rPr lang="cs-CZ" dirty="0" smtClean="0"/>
              <a:t>On		He		</a:t>
            </a:r>
            <a:r>
              <a:rPr lang="cs-CZ" dirty="0" err="1" smtClean="0"/>
              <a:t>is</a:t>
            </a:r>
            <a:endParaRPr lang="cs-CZ" dirty="0" smtClean="0"/>
          </a:p>
          <a:p>
            <a:r>
              <a:rPr lang="cs-CZ" dirty="0" smtClean="0"/>
              <a:t>Ona	</a:t>
            </a:r>
            <a:r>
              <a:rPr lang="cs-CZ" dirty="0" err="1" smtClean="0"/>
              <a:t>She</a:t>
            </a:r>
            <a:r>
              <a:rPr lang="cs-CZ" dirty="0" smtClean="0"/>
              <a:t>		</a:t>
            </a:r>
            <a:r>
              <a:rPr lang="cs-CZ" dirty="0" err="1" smtClean="0"/>
              <a:t>is</a:t>
            </a:r>
            <a:endParaRPr lang="cs-CZ" dirty="0" smtClean="0"/>
          </a:p>
          <a:p>
            <a:r>
              <a:rPr lang="cs-CZ" dirty="0" smtClean="0"/>
              <a:t>Ono	</a:t>
            </a:r>
            <a:r>
              <a:rPr lang="cs-CZ" dirty="0" err="1" smtClean="0"/>
              <a:t>It</a:t>
            </a:r>
            <a:r>
              <a:rPr lang="cs-CZ" dirty="0" smtClean="0"/>
              <a:t>		</a:t>
            </a:r>
            <a:r>
              <a:rPr lang="cs-CZ" dirty="0" err="1" smtClean="0"/>
              <a:t>is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ZSTREBON\AppData\Local\Microsoft\Windows\Temporary Internet Files\Content.IE5\QAQTER5N\MP9004304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44824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BHIME9RY\MP900402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584" y="4224389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352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5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32000">
              <a:srgbClr val="FF7A00"/>
            </a:gs>
            <a:gs pos="67000">
              <a:srgbClr val="FF0000"/>
            </a:gs>
            <a:gs pos="100000">
              <a:srgbClr val="4D0808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07524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Množné číslo: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My		</a:t>
            </a:r>
            <a:r>
              <a:rPr lang="cs-CZ" dirty="0" err="1" smtClean="0"/>
              <a:t>We</a:t>
            </a:r>
            <a:r>
              <a:rPr lang="cs-CZ" dirty="0" smtClean="0"/>
              <a:t>		are		</a:t>
            </a:r>
          </a:p>
          <a:p>
            <a:r>
              <a:rPr lang="cs-CZ" dirty="0" smtClean="0"/>
              <a:t>Vy		</a:t>
            </a:r>
            <a:r>
              <a:rPr lang="cs-CZ" dirty="0" err="1" smtClean="0"/>
              <a:t>You</a:t>
            </a:r>
            <a:r>
              <a:rPr lang="cs-CZ" dirty="0" smtClean="0"/>
              <a:t>		are</a:t>
            </a:r>
          </a:p>
          <a:p>
            <a:r>
              <a:rPr lang="cs-CZ" dirty="0" smtClean="0"/>
              <a:t>Oni	</a:t>
            </a:r>
            <a:r>
              <a:rPr lang="cs-CZ" dirty="0" err="1" smtClean="0"/>
              <a:t>They</a:t>
            </a:r>
            <a:r>
              <a:rPr lang="cs-CZ" dirty="0" smtClean="0"/>
              <a:t>		are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RGL6C8YO\MP9004092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20888"/>
            <a:ext cx="2189907" cy="271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758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1512168" cy="4392488"/>
          </a:xfrm>
        </p:spPr>
        <p:txBody>
          <a:bodyPr>
            <a:normAutofit/>
          </a:bodyPr>
          <a:lstStyle/>
          <a:p>
            <a:r>
              <a:rPr lang="cs-CZ" dirty="0" smtClean="0"/>
              <a:t>Já</a:t>
            </a:r>
          </a:p>
          <a:p>
            <a:r>
              <a:rPr lang="cs-CZ" dirty="0" smtClean="0"/>
              <a:t>Ty</a:t>
            </a:r>
          </a:p>
          <a:p>
            <a:r>
              <a:rPr lang="cs-CZ" dirty="0" smtClean="0"/>
              <a:t>On</a:t>
            </a:r>
          </a:p>
          <a:p>
            <a:r>
              <a:rPr lang="cs-CZ" dirty="0" smtClean="0"/>
              <a:t>Ona</a:t>
            </a:r>
          </a:p>
          <a:p>
            <a:r>
              <a:rPr lang="cs-CZ" dirty="0"/>
              <a:t>O</a:t>
            </a:r>
            <a:r>
              <a:rPr lang="cs-CZ" dirty="0" smtClean="0"/>
              <a:t>no	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50452" y="1916832"/>
            <a:ext cx="182154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I</a:t>
            </a:r>
          </a:p>
          <a:p>
            <a:r>
              <a:rPr lang="cs-CZ" sz="2800" dirty="0" err="1" smtClean="0"/>
              <a:t>You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He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She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It</a:t>
            </a:r>
            <a:endParaRPr lang="cs-CZ" sz="28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1772816"/>
            <a:ext cx="345638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err="1" smtClean="0"/>
              <a:t>am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are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is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/>
              <a:t>i</a:t>
            </a:r>
            <a:r>
              <a:rPr lang="cs-CZ" sz="2800" dirty="0" err="1" smtClean="0"/>
              <a:t>s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err="1"/>
              <a:t>i</a:t>
            </a:r>
            <a:r>
              <a:rPr lang="cs-CZ" sz="2800" dirty="0" err="1" smtClean="0"/>
              <a:t>s</a:t>
            </a: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858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48708" cy="5953865"/>
          </a:xfrm>
        </p:spPr>
        <p:txBody>
          <a:bodyPr/>
          <a:lstStyle/>
          <a:p>
            <a:r>
              <a:rPr lang="cs-CZ" dirty="0" smtClean="0"/>
              <a:t>Já jsem holka.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a girl.</a:t>
            </a:r>
          </a:p>
          <a:p>
            <a:r>
              <a:rPr lang="cs-CZ" dirty="0" smtClean="0"/>
              <a:t>On je vysoký.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en-US" dirty="0"/>
              <a:t> </a:t>
            </a:r>
            <a:r>
              <a:rPr lang="cs-CZ" dirty="0" err="1" smtClean="0"/>
              <a:t>tall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jsme žáci.</a:t>
            </a:r>
          </a:p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are  </a:t>
            </a:r>
            <a:r>
              <a:rPr lang="cs-CZ" dirty="0" err="1" smtClean="0"/>
              <a:t>pupils</a:t>
            </a:r>
            <a:r>
              <a:rPr lang="cs-CZ" dirty="0" smtClean="0"/>
              <a:t>.</a:t>
            </a:r>
          </a:p>
          <a:p>
            <a:r>
              <a:rPr lang="cs-CZ" dirty="0" smtClean="0"/>
              <a:t>Ona je šťastná.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happy.</a:t>
            </a:r>
          </a:p>
          <a:p>
            <a:r>
              <a:rPr lang="cs-CZ" dirty="0" smtClean="0"/>
              <a:t>Ty jsi kluk.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are a boy.</a:t>
            </a:r>
            <a:endParaRPr lang="cs-CZ" dirty="0"/>
          </a:p>
        </p:txBody>
      </p:sp>
      <p:pic>
        <p:nvPicPr>
          <p:cNvPr id="3074" name="Picture 2" descr="C:\Users\ZSTREBON\AppData\Local\Microsoft\Windows\Temporary Internet Files\Content.IE5\BHIME9RY\MP9003168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89040"/>
            <a:ext cx="2188840" cy="1440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RGL6C8YO\MP9004395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731521"/>
            <a:ext cx="2089956" cy="1761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TREBON\AppData\Local\Microsoft\Windows\Temporary Internet Files\Content.IE5\9LIJR6PS\MP9004036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052737"/>
            <a:ext cx="149740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2494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359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</TotalTime>
  <Words>151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Brooklet</vt:lpstr>
      <vt:lpstr>Motiv systému Office</vt:lpstr>
      <vt:lpstr>Prezentace aplikace PowerPoint</vt:lpstr>
      <vt:lpstr>Sloveso to be klad</vt:lpstr>
      <vt:lpstr>Osoby</vt:lpstr>
      <vt:lpstr>Prezentace aplikace PowerPoint</vt:lpstr>
      <vt:lpstr>Procvičování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to be klad a otázky</dc:title>
  <dc:creator>ZSTREBON</dc:creator>
  <cp:lastModifiedBy>Isaailance</cp:lastModifiedBy>
  <cp:revision>15</cp:revision>
  <dcterms:created xsi:type="dcterms:W3CDTF">2012-01-29T10:48:32Z</dcterms:created>
  <dcterms:modified xsi:type="dcterms:W3CDTF">2012-06-16T19:47:58Z</dcterms:modified>
</cp:coreProperties>
</file>