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notesMasterIdLst>
    <p:notesMasterId r:id="rId7"/>
  </p:notesMasterIdLst>
  <p:sldIdLst>
    <p:sldId id="256" r:id="rId2"/>
    <p:sldId id="272" r:id="rId3"/>
    <p:sldId id="274" r:id="rId4"/>
    <p:sldId id="275" r:id="rId5"/>
    <p:sldId id="261" r:id="rId6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-90" y="-15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fld id="{82836572-6562-4527-AD2A-4D7869039243}" type="datetimeFigureOut">
              <a:rPr lang="cs-CZ"/>
              <a:pPr>
                <a:defRPr/>
              </a:pPr>
              <a:t>4.3.2012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fld id="{B663D988-E5BE-4D7D-A301-66D6451EE82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2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3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4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5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6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7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8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9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0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2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Elipsa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Elipsa 8"/>
          <p:cNvSpPr/>
          <p:nvPr/>
        </p:nvSpPr>
        <p:spPr>
          <a:xfrm>
            <a:off x="1157288" y="1344613"/>
            <a:ext cx="63500" cy="65087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6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A90DE2B6-F0AE-4044-A669-DDA51C483B82}" type="datetimeFigureOut">
              <a:rPr lang="cs-CZ"/>
              <a:pPr>
                <a:defRPr/>
              </a:pPr>
              <a:t>4.3.2012</a:t>
            </a:fld>
            <a:endParaRPr lang="cs-CZ"/>
          </a:p>
        </p:txBody>
      </p:sp>
      <p:sp>
        <p:nvSpPr>
          <p:cNvPr id="7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3A328123-C628-4887-9C79-314DB5C64EC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amera.wav"/>
      </p:stSnd>
    </p:sndAc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E732BC5-E272-4ACB-A541-5D7373E69323}" type="datetimeFigureOut">
              <a:rPr lang="cs-CZ"/>
              <a:pPr>
                <a:defRPr/>
              </a:pPr>
              <a:t>4.3.2012</a:t>
            </a:fld>
            <a:endParaRPr lang="cs-CZ"/>
          </a:p>
        </p:txBody>
      </p:sp>
      <p:sp>
        <p:nvSpPr>
          <p:cNvPr id="5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2690B4A-2D74-4836-BBC9-C189F15EEFD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amera.wav"/>
      </p:stSnd>
    </p:sndAc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6"/>
          <p:cNvSpPr/>
          <p:nvPr/>
        </p:nvSpPr>
        <p:spPr>
          <a:xfrm>
            <a:off x="2282825" y="0"/>
            <a:ext cx="6858000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Obdélník 9"/>
          <p:cNvSpPr/>
          <p:nvPr/>
        </p:nvSpPr>
        <p:spPr bwMode="invGray">
          <a:xfrm>
            <a:off x="2286000" y="0"/>
            <a:ext cx="76200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Elipsa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Elipsa 8"/>
          <p:cNvSpPr/>
          <p:nvPr/>
        </p:nvSpPr>
        <p:spPr>
          <a:xfrm>
            <a:off x="2408238" y="2746375"/>
            <a:ext cx="63500" cy="63500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8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50F725CB-52D5-4262-9FC0-A1B3F9DE6D30}" type="datetimeFigureOut">
              <a:rPr lang="cs-CZ"/>
              <a:pPr>
                <a:defRPr/>
              </a:pPr>
              <a:t>4.3.2012</a:t>
            </a:fld>
            <a:endParaRPr lang="cs-CZ"/>
          </a:p>
        </p:txBody>
      </p:sp>
      <p:sp>
        <p:nvSpPr>
          <p:cNvPr id="9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0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E864739F-69EF-46CD-B553-C6130D2EBD3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amera.wav"/>
      </p:stSnd>
    </p:sndAc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4B27088-8AC5-4AD5-B0FF-4E19EA10BA40}" type="datetimeFigureOut">
              <a:rPr lang="cs-CZ"/>
              <a:pPr>
                <a:defRPr/>
              </a:pPr>
              <a:t>4.3.2012</a:t>
            </a:fld>
            <a:endParaRPr lang="cs-CZ"/>
          </a:p>
        </p:txBody>
      </p:sp>
      <p:sp>
        <p:nvSpPr>
          <p:cNvPr id="6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BF8D1B8-1A97-4EE3-88E4-4E71F42C5DB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amera.wav"/>
      </p:stSnd>
    </p:sndAc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/>
          <a:lstStyle>
            <a:lvl1pPr algn="ctr">
              <a:defRPr sz="4500" b="1" cap="none" baseline="0"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BC3EC2F9-E768-4D24-AF1C-08F91C8623EB}" type="datetimeFigureOut">
              <a:rPr lang="cs-CZ"/>
              <a:pPr>
                <a:defRPr/>
              </a:pPr>
              <a:t>4.3.2012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DF482437-6036-424C-B394-707E90E2010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amera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28B9EE0-A35C-43E2-A2D7-6138E77DEAD9}" type="datetimeFigureOut">
              <a:rPr lang="cs-CZ"/>
              <a:pPr>
                <a:defRPr/>
              </a:pPr>
              <a:t>4.3.2012</a:t>
            </a:fld>
            <a:endParaRPr lang="cs-CZ"/>
          </a:p>
        </p:txBody>
      </p:sp>
      <p:sp>
        <p:nvSpPr>
          <p:cNvPr id="4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9EAFF3D-6CDE-4D73-814D-BC36C08C453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amera.wav"/>
      </p:stSnd>
    </p:sndAc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4"/>
          <p:cNvSpPr/>
          <p:nvPr/>
        </p:nvSpPr>
        <p:spPr>
          <a:xfrm>
            <a:off x="1014413" y="0"/>
            <a:ext cx="8129587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" name="Obdélník 5"/>
          <p:cNvSpPr/>
          <p:nvPr/>
        </p:nvSpPr>
        <p:spPr bwMode="invGray">
          <a:xfrm>
            <a:off x="1014413" y="0"/>
            <a:ext cx="73025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4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2ADB77E6-E2BD-4731-AAD3-E2AF4EFD72EB}" type="datetimeFigureOut">
              <a:rPr lang="cs-CZ"/>
              <a:pPr>
                <a:defRPr/>
              </a:pPr>
              <a:t>4.3.2012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892EB558-2A29-462B-B062-7464EAE11AA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amera.wav"/>
      </p:stSnd>
    </p:sndAc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5C734D29-6D1E-4060-9082-1D769F38B142}" type="datetimeFigureOut">
              <a:rPr lang="cs-CZ"/>
              <a:pPr>
                <a:defRPr/>
              </a:pPr>
              <a:t>4.3.2012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BC2677B6-4442-423F-913F-7FBABC5AFBC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amera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tIns="274320">
            <a:normAutofit/>
          </a:bodyPr>
          <a:lstStyle>
            <a:extLst/>
          </a:lstStyle>
          <a:p>
            <a:pPr indent="-283464" fontAlgn="auto">
              <a:lnSpc>
                <a:spcPts val="3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None/>
              <a:defRPr/>
            </a:pPr>
            <a:endParaRPr lang="en-US" sz="3200">
              <a:latin typeface="+mn-lt"/>
            </a:endParaRPr>
          </a:p>
        </p:txBody>
      </p:sp>
      <p:sp>
        <p:nvSpPr>
          <p:cNvPr id="6" name="Vývojový diagram: postup 8"/>
          <p:cNvSpPr/>
          <p:nvPr/>
        </p:nvSpPr>
        <p:spPr>
          <a:xfrm rot="19468671">
            <a:off x="396875" y="954088"/>
            <a:ext cx="685800" cy="204787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Vývojový diagram: postup 9"/>
          <p:cNvSpPr/>
          <p:nvPr/>
        </p:nvSpPr>
        <p:spPr>
          <a:xfrm rot="2103354" flipH="1">
            <a:off x="5003800" y="936625"/>
            <a:ext cx="649288" cy="204788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tIns="274320">
            <a:normAutofit/>
          </a:bodyPr>
          <a:lstStyle>
            <a:lvl1pPr indent="0">
              <a:buNone/>
              <a:defRPr sz="3200"/>
            </a:lvl1pPr>
            <a:extLst/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8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E27A7F8C-40BA-4345-8EB5-5E6F1BEF7E15}" type="datetimeFigureOut">
              <a:rPr lang="cs-CZ"/>
              <a:pPr>
                <a:defRPr/>
              </a:pPr>
              <a:t>4.3.2012</a:t>
            </a:fld>
            <a:endParaRPr lang="cs-CZ"/>
          </a:p>
        </p:txBody>
      </p:sp>
      <p:sp>
        <p:nvSpPr>
          <p:cNvPr id="9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0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09026CD2-39FF-418C-9870-DE6244C4057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amera.wav"/>
      </p:stSnd>
    </p:sndAc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C16263D-A870-484B-9C7E-86270744B570}" type="datetimeFigureOut">
              <a:rPr lang="cs-CZ"/>
              <a:pPr>
                <a:defRPr/>
              </a:pPr>
              <a:t>4.3.2012</a:t>
            </a:fld>
            <a:endParaRPr lang="cs-CZ"/>
          </a:p>
        </p:txBody>
      </p:sp>
      <p:sp>
        <p:nvSpPr>
          <p:cNvPr id="5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5F8B80-4393-44AE-A6D8-6D1868FD249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amera.wav"/>
      </p:stSnd>
    </p:sndAc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C46EA0E-7EB2-4E2E-ABB1-649FA033687F}" type="datetimeFigureOut">
              <a:rPr lang="cs-CZ"/>
              <a:pPr>
                <a:defRPr/>
              </a:pPr>
              <a:t>4.3.2012</a:t>
            </a:fld>
            <a:endParaRPr lang="cs-CZ"/>
          </a:p>
        </p:txBody>
      </p:sp>
      <p:sp>
        <p:nvSpPr>
          <p:cNvPr id="5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0237A34-F47B-4CEF-A244-36AA4F59C11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amera.wav"/>
      </p:stSnd>
    </p:sndAc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75" y="-815975"/>
            <a:ext cx="1638300" cy="1638300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Elipsa 7"/>
          <p:cNvSpPr/>
          <p:nvPr/>
        </p:nvSpPr>
        <p:spPr>
          <a:xfrm>
            <a:off x="168275" y="20638"/>
            <a:ext cx="1703388" cy="1703387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2" name="Obdélník 11"/>
          <p:cNvSpPr/>
          <p:nvPr/>
        </p:nvSpPr>
        <p:spPr>
          <a:xfrm>
            <a:off x="1012825" y="0"/>
            <a:ext cx="8131175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100" y="274638"/>
            <a:ext cx="749935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033" name="Zástupný symbol pro text 8"/>
          <p:cNvSpPr>
            <a:spLocks noGrp="1"/>
          </p:cNvSpPr>
          <p:nvPr>
            <p:ph type="body" idx="1"/>
          </p:nvPr>
        </p:nvSpPr>
        <p:spPr bwMode="auto">
          <a:xfrm>
            <a:off x="1435100" y="1447800"/>
            <a:ext cx="7499350" cy="4800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 smtClean="0">
                <a:solidFill>
                  <a:schemeClr val="bg2">
                    <a:shade val="50000"/>
                    <a:satMod val="200000"/>
                  </a:schemeClr>
                </a:solidFill>
                <a:latin typeface="+mn-lt"/>
              </a:defRPr>
            </a:lvl1pPr>
            <a:extLst/>
          </a:lstStyle>
          <a:p>
            <a:pPr>
              <a:defRPr/>
            </a:pPr>
            <a:fld id="{84CEB473-8EA7-4436-A044-DCFBCE840E41}" type="datetimeFigureOut">
              <a:rPr lang="cs-CZ"/>
              <a:pPr>
                <a:defRPr/>
              </a:pPr>
              <a:t>4.3.2012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  <a:latin typeface="+mn-lt"/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775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 smtClean="0">
                <a:solidFill>
                  <a:schemeClr val="bg2">
                    <a:shade val="50000"/>
                    <a:satMod val="200000"/>
                  </a:schemeClr>
                </a:solidFill>
                <a:effectLst/>
                <a:latin typeface="+mn-lt"/>
              </a:defRPr>
            </a:lvl1pPr>
            <a:extLst/>
          </a:lstStyle>
          <a:p>
            <a:pPr>
              <a:defRPr/>
            </a:pPr>
            <a:fld id="{A823F7E3-5F27-4A8B-B990-1AB231ECDE8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413" y="0"/>
            <a:ext cx="73025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0" r:id="rId1"/>
    <p:sldLayoutId id="2147483719" r:id="rId2"/>
    <p:sldLayoutId id="2147483721" r:id="rId3"/>
    <p:sldLayoutId id="2147483718" r:id="rId4"/>
    <p:sldLayoutId id="2147483722" r:id="rId5"/>
    <p:sldLayoutId id="2147483717" r:id="rId6"/>
    <p:sldLayoutId id="2147483723" r:id="rId7"/>
    <p:sldLayoutId id="2147483724" r:id="rId8"/>
    <p:sldLayoutId id="2147483725" r:id="rId9"/>
    <p:sldLayoutId id="2147483716" r:id="rId10"/>
    <p:sldLayoutId id="2147483715" r:id="rId11"/>
  </p:sldLayoutIdLst>
  <p:transition spd="slow">
    <p:wipe dir="d"/>
    <p:sndAc>
      <p:stSnd>
        <p:snd r:embed="rId13" name="camera.wav"/>
      </p:stSnd>
    </p:sndAc>
  </p:transition>
  <p:timing>
    <p:tnLst>
      <p:par>
        <p:cTn id="1" dur="indefinite" restart="never" nodeType="tmRoot"/>
      </p:par>
    </p:tnLst>
  </p:timing>
  <p:txStyles>
    <p:titleStyle>
      <a:lvl1pPr algn="l" rtl="0" fontAlgn="base">
        <a:spcBef>
          <a:spcPct val="0"/>
        </a:spcBef>
        <a:spcAft>
          <a:spcPct val="0"/>
        </a:spcAft>
        <a:defRPr sz="4300" kern="1200">
          <a:solidFill>
            <a:srgbClr val="572314"/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/>
        </a:defRPr>
      </a:lvl2pPr>
      <a:lvl3pPr algn="l" rtl="0" fontAlgn="base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/>
        </a:defRPr>
      </a:lvl3pPr>
      <a:lvl4pPr algn="l" rtl="0" fontAlgn="base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/>
        </a:defRPr>
      </a:lvl4pPr>
      <a:lvl5pPr algn="l" rtl="0" fontAlgn="base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/>
        </a:defRPr>
      </a:lvl5pPr>
      <a:lvl6pPr marL="457200" algn="l" rtl="0" fontAlgn="base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/>
        </a:defRPr>
      </a:lvl6pPr>
      <a:lvl7pPr marL="914400" algn="l" rtl="0" fontAlgn="base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/>
        </a:defRPr>
      </a:lvl7pPr>
      <a:lvl8pPr marL="1371600" algn="l" rtl="0" fontAlgn="base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/>
        </a:defRPr>
      </a:lvl8pPr>
      <a:lvl9pPr marL="1828800" algn="l" rtl="0" fontAlgn="base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/>
        </a:defRPr>
      </a:lvl9pPr>
      <a:extLst/>
    </p:titleStyle>
    <p:bodyStyle>
      <a:lvl1pPr marL="365125" indent="-282575" algn="l" rtl="0" fontAlgn="base">
        <a:spcBef>
          <a:spcPts val="600"/>
        </a:spcBef>
        <a:spcAft>
          <a:spcPct val="0"/>
        </a:spcAft>
        <a:buClr>
          <a:schemeClr val="accent1"/>
        </a:buClr>
        <a:buSzPct val="80000"/>
        <a:buFont typeface="Wingdings 2" pitchFamily="18" charset="2"/>
        <a:buChar char="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39763" indent="-236538" algn="l" rtl="0" fontAlgn="base">
        <a:spcBef>
          <a:spcPts val="550"/>
        </a:spcBef>
        <a:spcAft>
          <a:spcPct val="0"/>
        </a:spcAft>
        <a:buClr>
          <a:schemeClr val="accent1"/>
        </a:buClr>
        <a:buFont typeface="Verdana" pitchFamily="34" charset="0"/>
        <a:buChar char="◦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5825" indent="-228600" algn="l" rtl="0" fontAlgn="base">
        <a:spcBef>
          <a:spcPct val="20000"/>
        </a:spcBef>
        <a:spcAft>
          <a:spcPct val="0"/>
        </a:spcAft>
        <a:buClr>
          <a:schemeClr val="accent2"/>
        </a:buClr>
        <a:buFont typeface="Wingdings 2" pitchFamily="18" charset="2"/>
        <a:buChar char="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6963" indent="-173038" algn="l" rtl="0" fontAlgn="base">
        <a:spcBef>
          <a:spcPct val="20000"/>
        </a:spcBef>
        <a:spcAft>
          <a:spcPct val="0"/>
        </a:spcAft>
        <a:buClr>
          <a:srgbClr val="C32D2E"/>
        </a:buClr>
        <a:buFont typeface="Wingdings 2" pitchFamily="18" charset="2"/>
        <a:buChar char="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6988" indent="-182563" algn="l" rtl="0" fontAlgn="base">
        <a:spcBef>
          <a:spcPct val="20000"/>
        </a:spcBef>
        <a:spcAft>
          <a:spcPct val="0"/>
        </a:spcAft>
        <a:buClr>
          <a:srgbClr val="84AA33"/>
        </a:buClr>
        <a:buFont typeface="Wingdings 2" pitchFamily="18" charset="2"/>
        <a:buChar char="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043608" y="1052736"/>
            <a:ext cx="7368398" cy="1944216"/>
          </a:xfrm>
          <a:solidFill>
            <a:schemeClr val="bg1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pPr algn="ctr" fontAlgn="auto">
              <a:spcAft>
                <a:spcPts val="0"/>
              </a:spcAft>
              <a:defRPr/>
            </a:pP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>
                <a:solidFill>
                  <a:schemeClr val="tx1"/>
                </a:solidFill>
              </a:rPr>
              <a:t>Čísla soudělná a nesoudělná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14338" name="TextovéPole 3"/>
          <p:cNvSpPr txBox="1">
            <a:spLocks noChangeArrowheads="1"/>
          </p:cNvSpPr>
          <p:nvPr/>
        </p:nvSpPr>
        <p:spPr bwMode="auto">
          <a:xfrm flipH="1">
            <a:off x="611188" y="373063"/>
            <a:ext cx="820896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r"/>
            <a:r>
              <a:rPr lang="cs-CZ">
                <a:latin typeface="Gill Sans MT"/>
              </a:rPr>
              <a:t>VY_32_INOVACE_054_Čísla soudělná a nesoudělná</a:t>
            </a:r>
            <a:endParaRPr lang="cs-CZ" b="1">
              <a:latin typeface="Gill Sans MT"/>
            </a:endParaRPr>
          </a:p>
        </p:txBody>
      </p:sp>
      <p:pic>
        <p:nvPicPr>
          <p:cNvPr id="14339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692275" y="4446588"/>
            <a:ext cx="5718175" cy="1384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wipe dir="d"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100" y="274638"/>
            <a:ext cx="7499350" cy="1143000"/>
          </a:xfrm>
        </p:spPr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cs-CZ" sz="3200" dirty="0" smtClean="0">
                <a:solidFill>
                  <a:schemeClr val="tx1"/>
                </a:solidFill>
              </a:rPr>
              <a:t>Čísla soudělná a nesoudělná</a:t>
            </a:r>
            <a:endParaRPr lang="cs-CZ" sz="3200" dirty="0">
              <a:solidFill>
                <a:schemeClr val="tx2">
                  <a:satMod val="130000"/>
                </a:schemeClr>
              </a:solidFill>
            </a:endParaRPr>
          </a:p>
        </p:txBody>
      </p:sp>
      <p:sp>
        <p:nvSpPr>
          <p:cNvPr id="15362" name="TextovéPole 2"/>
          <p:cNvSpPr txBox="1">
            <a:spLocks noChangeArrowheads="1"/>
          </p:cNvSpPr>
          <p:nvPr/>
        </p:nvSpPr>
        <p:spPr bwMode="auto">
          <a:xfrm>
            <a:off x="1042988" y="5516563"/>
            <a:ext cx="3095625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Gill Sans MT"/>
              </a:rPr>
              <a:t>Autor: Ing. Janeček Jaroslav</a:t>
            </a:r>
          </a:p>
        </p:txBody>
      </p:sp>
    </p:spTree>
  </p:cSld>
  <p:clrMapOvr>
    <a:masterClrMapping/>
  </p:clrMapOvr>
  <p:transition spd="slow">
    <p:wipe dir="d"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cs-CZ" sz="3200" dirty="0" smtClean="0">
                <a:solidFill>
                  <a:schemeClr val="tx1"/>
                </a:solidFill>
              </a:rPr>
              <a:t>Čísla soudělná a nesoudělná</a:t>
            </a:r>
            <a:endParaRPr lang="cs-CZ" sz="3200" dirty="0">
              <a:solidFill>
                <a:schemeClr val="tx2">
                  <a:satMod val="130000"/>
                </a:schemeClr>
              </a:solidFill>
            </a:endParaRPr>
          </a:p>
        </p:txBody>
      </p:sp>
      <p:sp>
        <p:nvSpPr>
          <p:cNvPr id="16386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400" smtClean="0"/>
              <a:t>Dvě čísla, která mají kromě čísla 1 alespoň jednoho dalšího společného dělitele, se nazývají </a:t>
            </a:r>
            <a:r>
              <a:rPr lang="cs-CZ" sz="2400" u="sng" smtClean="0"/>
              <a:t>čísla soudělná </a:t>
            </a:r>
            <a:r>
              <a:rPr lang="cs-CZ" sz="2400" smtClean="0"/>
              <a:t>(4 a 6, 9 a 12, ……).</a:t>
            </a:r>
          </a:p>
          <a:p>
            <a:r>
              <a:rPr lang="cs-CZ" sz="2400" u="sng" smtClean="0"/>
              <a:t>Čísla nesoudělná</a:t>
            </a:r>
            <a:r>
              <a:rPr lang="cs-CZ" sz="2400" smtClean="0"/>
              <a:t> nemají kromě čísla 1 dalšího společného dělitele (8 a 15, 9 a 14, …..)</a:t>
            </a:r>
          </a:p>
        </p:txBody>
      </p:sp>
    </p:spTree>
  </p:cSld>
  <p:clrMapOvr>
    <a:masterClrMapping/>
  </p:clrMapOvr>
  <p:transition spd="slow">
    <p:wipe dir="d"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cs-CZ" sz="3200" dirty="0" smtClean="0">
                <a:solidFill>
                  <a:schemeClr val="tx1"/>
                </a:solidFill>
              </a:rPr>
              <a:t>Čísla soudělná a nesoudělná</a:t>
            </a:r>
            <a:endParaRPr lang="cs-CZ" sz="3200" dirty="0">
              <a:solidFill>
                <a:schemeClr val="tx2">
                  <a:satMod val="130000"/>
                </a:schemeClr>
              </a:solidFill>
            </a:endParaRPr>
          </a:p>
        </p:txBody>
      </p:sp>
      <p:sp>
        <p:nvSpPr>
          <p:cNvPr id="17410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400" smtClean="0"/>
              <a:t>Je-li číslo dělitelné dvěma čísly navzájem nesoudělnými, je dělitelné i jejich součinem.</a:t>
            </a:r>
          </a:p>
          <a:p>
            <a:r>
              <a:rPr lang="cs-CZ" sz="2400" smtClean="0"/>
              <a:t>Součin všech společných prvočísel v prvočíselném rozkladu dvou a více čísel je jejich největší </a:t>
            </a:r>
            <a:r>
              <a:rPr lang="cs-CZ" sz="2400" u="sng" smtClean="0"/>
              <a:t>společný dělitel</a:t>
            </a:r>
            <a:r>
              <a:rPr lang="cs-CZ" sz="2400" smtClean="0"/>
              <a:t>. Největší </a:t>
            </a:r>
            <a:r>
              <a:rPr lang="cs-CZ" sz="2400" u="sng" smtClean="0"/>
              <a:t>společný dělitel </a:t>
            </a:r>
            <a:r>
              <a:rPr lang="cs-CZ" sz="2400" smtClean="0"/>
              <a:t>značíme písmenem </a:t>
            </a:r>
            <a:r>
              <a:rPr lang="cs-CZ" sz="2400" b="1" smtClean="0"/>
              <a:t>D</a:t>
            </a:r>
            <a:r>
              <a:rPr lang="cs-CZ" sz="2400" smtClean="0"/>
              <a:t>.</a:t>
            </a:r>
          </a:p>
        </p:txBody>
      </p:sp>
    </p:spTree>
  </p:cSld>
  <p:clrMapOvr>
    <a:masterClrMapping/>
  </p:clrMapOvr>
  <p:transition spd="slow">
    <p:wipe dir="d"/>
    <p:sndAc>
      <p:stSnd>
        <p:snd r:embed="rId2" name="camera.wav"/>
      </p:stSnd>
    </p:sndAc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TextovéPole 1"/>
          <p:cNvSpPr txBox="1">
            <a:spLocks noChangeArrowheads="1"/>
          </p:cNvSpPr>
          <p:nvPr/>
        </p:nvSpPr>
        <p:spPr bwMode="auto">
          <a:xfrm>
            <a:off x="304800" y="333375"/>
            <a:ext cx="2365375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latin typeface="Calibri" pitchFamily="34" charset="0"/>
              </a:rPr>
              <a:t>Zdroje informací:</a:t>
            </a:r>
            <a:endParaRPr lang="cs-CZ" sz="1400">
              <a:latin typeface="Gill Sans MT"/>
            </a:endParaRPr>
          </a:p>
        </p:txBody>
      </p:sp>
      <p:sp>
        <p:nvSpPr>
          <p:cNvPr id="18435" name="Obdélník 4"/>
          <p:cNvSpPr>
            <a:spLocks noChangeArrowheads="1"/>
          </p:cNvSpPr>
          <p:nvPr/>
        </p:nvSpPr>
        <p:spPr bwMode="auto">
          <a:xfrm>
            <a:off x="971550" y="2565400"/>
            <a:ext cx="7561263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Gill Sans MT"/>
              </a:rPr>
              <a:t>Veškeré materiály jsou dílem autora prezentace.</a:t>
            </a:r>
          </a:p>
        </p:txBody>
      </p:sp>
    </p:spTree>
  </p:cSld>
  <p:clrMapOvr>
    <a:masterClrMapping/>
  </p:clrMapOvr>
  <p:transition spd="slow">
    <p:wipe dir="d"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612</TotalTime>
  <Words>99</Words>
  <Application>Microsoft Office PowerPoint</Application>
  <PresentationFormat>Předvádění na obrazovce (4:3)</PresentationFormat>
  <Paragraphs>11</Paragraphs>
  <Slides>5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5</vt:i4>
      </vt:variant>
      <vt:variant>
        <vt:lpstr>Šablona návrhu</vt:lpstr>
      </vt:variant>
      <vt:variant>
        <vt:i4>7</vt:i4>
      </vt:variant>
      <vt:variant>
        <vt:lpstr>Nadpisy snímků</vt:lpstr>
      </vt:variant>
      <vt:variant>
        <vt:i4>5</vt:i4>
      </vt:variant>
    </vt:vector>
  </HeadingPairs>
  <TitlesOfParts>
    <vt:vector size="17" baseType="lpstr">
      <vt:lpstr>Gill Sans MT</vt:lpstr>
      <vt:lpstr>Arial</vt:lpstr>
      <vt:lpstr>Wingdings 2</vt:lpstr>
      <vt:lpstr>Verdana</vt:lpstr>
      <vt:lpstr>Calibri</vt:lpstr>
      <vt:lpstr>Slunovrat</vt:lpstr>
      <vt:lpstr>Slunovrat</vt:lpstr>
      <vt:lpstr>Slunovrat</vt:lpstr>
      <vt:lpstr>Slunovrat</vt:lpstr>
      <vt:lpstr>Slunovrat</vt:lpstr>
      <vt:lpstr>Slunovrat</vt:lpstr>
      <vt:lpstr>Slunovrat</vt:lpstr>
      <vt:lpstr>Snímek 1</vt:lpstr>
      <vt:lpstr>Čísla soudělná a nesoudělná</vt:lpstr>
      <vt:lpstr>Čísla soudělná a nesoudělná</vt:lpstr>
      <vt:lpstr>Čísla soudělná a nesoudělná</vt:lpstr>
      <vt:lpstr>Snímek 5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Školák</dc:creator>
  <cp:lastModifiedBy>Maminka</cp:lastModifiedBy>
  <cp:revision>102</cp:revision>
  <dcterms:created xsi:type="dcterms:W3CDTF">2011-03-24T11:59:00Z</dcterms:created>
  <dcterms:modified xsi:type="dcterms:W3CDTF">2012-03-04T13:55:34Z</dcterms:modified>
</cp:coreProperties>
</file>