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1374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753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884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272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994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958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365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552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009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28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234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725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1BB65A-20B4-488D-8BC7-06C71722223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22BE64-FE6D-423B-A244-ADCA6C6D97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94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206651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Bod, přímka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Základní rovinné útvary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prezentaci na výklad a procvičování učiva bod a přímka.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Řeší jednoduché praktické úlohy. Umí rýsovat přímku.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7075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Přímka, bod</a:t>
            </a:r>
            <a:endParaRPr lang="cs-CZ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Základním prvkem v geometrii je bod.</a:t>
            </a: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2292896" y="2780928"/>
            <a:ext cx="694928" cy="62636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3237010"/>
            <a:ext cx="936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7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ásobení 5"/>
          <p:cNvSpPr/>
          <p:nvPr/>
        </p:nvSpPr>
        <p:spPr>
          <a:xfrm>
            <a:off x="6228184" y="4221088"/>
            <a:ext cx="792088" cy="620919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4842007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7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14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7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1396752"/>
          </a:xfrm>
        </p:spPr>
        <p:txBody>
          <a:bodyPr>
            <a:normAutofit/>
          </a:bodyPr>
          <a:lstStyle/>
          <a:p>
            <a:r>
              <a:rPr lang="cs-CZ" dirty="0" smtClean="0"/>
              <a:t>Vyznač bod B. Narýsuj několik přímek, které bodem B procházejí.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4067944" y="4037531"/>
            <a:ext cx="648072" cy="4572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87091" y="458112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483768" y="4266131"/>
            <a:ext cx="4464496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203848" y="3429000"/>
            <a:ext cx="1728192" cy="28083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278680" y="3517986"/>
            <a:ext cx="3600400" cy="230425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2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7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25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 správnou možnost.</a:t>
            </a:r>
            <a:endParaRPr lang="cs-CZ" sz="36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Jedním bodem prochází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jedna- dvě- mnoho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přímek.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Dvěma různými body prochází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3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jedna- dvě- více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přímek.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9838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Narýsuj.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1180728"/>
          </a:xfrm>
        </p:spPr>
        <p:txBody>
          <a:bodyPr/>
          <a:lstStyle/>
          <a:p>
            <a:r>
              <a:rPr lang="cs-CZ" dirty="0" smtClean="0"/>
              <a:t>Vyznač dva různé body C, D. Narýsuj přímku, která prochází body C, D.</a:t>
            </a: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 rot="18037370">
            <a:off x="2051720" y="4005064"/>
            <a:ext cx="576064" cy="4572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 rot="18261705">
            <a:off x="6428092" y="5016115"/>
            <a:ext cx="648072" cy="4572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39100" y="443711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44617" y="5347943"/>
            <a:ext cx="6236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511421" y="4072015"/>
            <a:ext cx="7632848" cy="1666044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956376" y="466353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293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/>
      <p:bldP spid="7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Přímka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Přímku označujeme malým písmenem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(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p, c, m…..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Přímku můžeme pojmenovat také podle dvou bodů, kterými prochází (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AB, CD, EF…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Celou přímku nemůžeme narýsovat, protože přímka není omezená. Její velikost nemůžeme změřit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Rýsujeme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vždy jen její část.</a:t>
            </a:r>
          </a:p>
        </p:txBody>
      </p:sp>
    </p:spTree>
    <p:extLst>
      <p:ext uri="{BB962C8B-B14F-4D97-AF65-F5344CB8AC3E}">
        <p14:creationId xmlns:p14="http://schemas.microsoft.com/office/powerpoint/2010/main" val="155175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195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Přímka, bod</vt:lpstr>
      <vt:lpstr>Úkol 1.</vt:lpstr>
      <vt:lpstr>Vyber správnou možnost.</vt:lpstr>
      <vt:lpstr>Narýsuj.</vt:lpstr>
      <vt:lpstr>Přímka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ZSTREBON</dc:creator>
  <cp:lastModifiedBy>Učitel</cp:lastModifiedBy>
  <cp:revision>12</cp:revision>
  <dcterms:created xsi:type="dcterms:W3CDTF">2012-03-18T14:29:27Z</dcterms:created>
  <dcterms:modified xsi:type="dcterms:W3CDTF">2012-06-11T13:38:17Z</dcterms:modified>
</cp:coreProperties>
</file>