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63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97B08-E018-4C95-8958-F18A80F2A89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C0A69-5EE7-470D-910B-1927132A09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653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97B08-E018-4C95-8958-F18A80F2A89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C0A69-5EE7-470D-910B-1927132A09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169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97B08-E018-4C95-8958-F18A80F2A89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C0A69-5EE7-470D-910B-1927132A09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864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97B08-E018-4C95-8958-F18A80F2A89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C0A69-5EE7-470D-910B-1927132A09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176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97B08-E018-4C95-8958-F18A80F2A89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C0A69-5EE7-470D-910B-1927132A09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827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97B08-E018-4C95-8958-F18A80F2A89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C0A69-5EE7-470D-910B-1927132A09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675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97B08-E018-4C95-8958-F18A80F2A89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C0A69-5EE7-470D-910B-1927132A09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459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97B08-E018-4C95-8958-F18A80F2A89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C0A69-5EE7-470D-910B-1927132A09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292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97B08-E018-4C95-8958-F18A80F2A89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C0A69-5EE7-470D-910B-1927132A09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608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97B08-E018-4C95-8958-F18A80F2A89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C0A69-5EE7-470D-910B-1927132A09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044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97B08-E018-4C95-8958-F18A80F2A89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C0A69-5EE7-470D-910B-1927132A09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95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197B08-E018-4C95-8958-F18A80F2A89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8C0A69-5EE7-470D-910B-1927132A09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570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5383010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VY_32_Inovace_3249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Vzájemná poloha dvou přímek v rovině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Vzájemná poloha dvou přímek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výklad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procvičování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učiva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rovnoběžky, různoběžky a kolmice a jejich vzájemnou polohu.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Narýsuje rovnoběžky a různoběžky.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970756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9675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4900" dirty="0" smtClean="0">
                <a:latin typeface="Times New Roman" pitchFamily="18" charset="0"/>
                <a:cs typeface="Times New Roman" pitchFamily="18" charset="0"/>
              </a:rPr>
              <a:t>Vzájemná</a:t>
            </a:r>
            <a:r>
              <a:rPr lang="cs-CZ" dirty="0" smtClean="0"/>
              <a:t> poloha dvou přímek v rovině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212976"/>
            <a:ext cx="6480720" cy="204063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Dvě přímky v rovině mohou být </a:t>
            </a:r>
          </a:p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rovnoběžné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různoběžné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374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Různoběžné přímky-různoběžky</a:t>
            </a:r>
            <a:endParaRPr lang="cs-CZ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8563" y="1670074"/>
            <a:ext cx="8229600" cy="4525963"/>
          </a:xfrm>
        </p:spPr>
        <p:txBody>
          <a:bodyPr/>
          <a:lstStyle/>
          <a:p>
            <a:r>
              <a:rPr lang="cs-CZ" dirty="0" smtClean="0"/>
              <a:t>Vyznač průsečíky-kroužkem.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403648" y="2492896"/>
            <a:ext cx="2376264" cy="1728192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971600" y="2492896"/>
            <a:ext cx="2304256" cy="244827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283968" y="2492896"/>
            <a:ext cx="72008" cy="324036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305583" y="5661248"/>
            <a:ext cx="3434769" cy="0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732240" y="2060848"/>
            <a:ext cx="273643" cy="273630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655733" y="3140968"/>
            <a:ext cx="273269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971600" y="4722975"/>
            <a:ext cx="8280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69362" y="3978837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022078" y="4208328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679682" y="3284855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358577" y="2533035"/>
            <a:ext cx="3529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g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887266" y="575059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</a:t>
            </a:r>
          </a:p>
        </p:txBody>
      </p:sp>
      <p:sp>
        <p:nvSpPr>
          <p:cNvPr id="29" name="Vývojový diagram: spojnice 28"/>
          <p:cNvSpPr/>
          <p:nvPr/>
        </p:nvSpPr>
        <p:spPr>
          <a:xfrm>
            <a:off x="2292582" y="3056255"/>
            <a:ext cx="457200" cy="4572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6626878" y="2912368"/>
            <a:ext cx="457200" cy="4572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4127376" y="5429364"/>
            <a:ext cx="457200" cy="4572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021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75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25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5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9750"/>
                            </p:stCondLst>
                            <p:childTnLst>
                              <p:par>
                                <p:cTn id="46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1000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225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500"/>
                            </p:stCondLst>
                            <p:childTnLst>
                              <p:par>
                                <p:cTn id="61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4750"/>
                            </p:stCondLst>
                            <p:childTnLst>
                              <p:par>
                                <p:cTn id="66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6000"/>
                            </p:stCondLst>
                            <p:childTnLst>
                              <p:par>
                                <p:cTn id="71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/>
      <p:bldP spid="23" grpId="0"/>
      <p:bldP spid="24" grpId="0"/>
      <p:bldP spid="25" grpId="0"/>
      <p:bldP spid="26" grpId="0"/>
      <p:bldP spid="27" grpId="0"/>
      <p:bldP spid="29" grpId="0" animBg="1"/>
      <p:bldP spid="30" grpId="0" animBg="1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435280" cy="3024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Dvě přímky v rovině mají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jeden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společný bod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 nazývají se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různoběžky.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rot="10800000" flipH="1" flipV="1">
            <a:off x="611560" y="3810527"/>
            <a:ext cx="69094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Společný bod se nazývá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průsečík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7272167" y="947350"/>
            <a:ext cx="504056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6732240" y="908720"/>
            <a:ext cx="1728192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812344" y="172985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3288" y="4278628"/>
            <a:ext cx="10611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7308038" y="1762866"/>
            <a:ext cx="432314" cy="36999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74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25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75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9" grpId="0"/>
      <p:bldP spid="10" grpId="0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Kolmé přímky-kolmice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>
              <a:latin typeface="+mj-lt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763688" y="2564904"/>
            <a:ext cx="0" cy="324036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763688" y="5805264"/>
            <a:ext cx="2952328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763688" y="2564904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51814" y="521113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12784" y="3183982"/>
            <a:ext cx="324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77849" y="320080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567808" y="3285384"/>
            <a:ext cx="364232" cy="7204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26" name="Přímá spojnice 25"/>
          <p:cNvCxnSpPr/>
          <p:nvPr/>
        </p:nvCxnSpPr>
        <p:spPr>
          <a:xfrm>
            <a:off x="7092280" y="3291704"/>
            <a:ext cx="0" cy="3411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876256" y="3678861"/>
            <a:ext cx="4320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9158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25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75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5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Přímky rovnoběžné-rovnoběžky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259632" y="2708920"/>
            <a:ext cx="4392488" cy="7200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516216" y="2348880"/>
            <a:ext cx="72008" cy="3456384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259632" y="3429000"/>
            <a:ext cx="4536504" cy="7200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346034" y="3455163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82537" y="216421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5229200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376150" y="528204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7236296" y="2425824"/>
            <a:ext cx="72008" cy="3523456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780719" y="3978383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 II b</a:t>
            </a:r>
            <a:endParaRPr lang="cs-CZ" sz="4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008829" y="5191099"/>
            <a:ext cx="17873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c</a:t>
            </a:r>
            <a:r>
              <a:rPr lang="cs-CZ" sz="4400" dirty="0" smtClean="0"/>
              <a:t> II d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59614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75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25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5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9750"/>
                            </p:stCondLst>
                            <p:childTnLst>
                              <p:par>
                                <p:cTn id="46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1000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2250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20" grpId="0"/>
      <p:bldP spid="21" grpId="0"/>
      <p:bldP spid="22" grpId="0"/>
      <p:bldP spid="25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Dvě přímky v rovině, které </a:t>
            </a:r>
            <a:r>
              <a:rPr lang="cs-CZ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nemají</a:t>
            </a:r>
          </a:p>
          <a:p>
            <a:pPr marL="0" indent="0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žádný společný bod</a:t>
            </a:r>
          </a:p>
          <a:p>
            <a:pPr marL="0" indent="0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se jmenují </a:t>
            </a:r>
            <a:r>
              <a:rPr lang="cs-CZ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rovnoběžky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Nemají průsečík.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2634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05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158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Vzájemná poloha dvou přímek v rovině</vt:lpstr>
      <vt:lpstr>Různoběžné přímky-různoběžky</vt:lpstr>
      <vt:lpstr>Prezentace aplikace PowerPoint</vt:lpstr>
      <vt:lpstr>Kolmé přímky-kolmice</vt:lpstr>
      <vt:lpstr>Přímky rovnoběžné-rovnoběžky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Vzájemná poloha dvou přímek v rovině</dc:title>
  <dc:creator>ZSTREBON</dc:creator>
  <cp:lastModifiedBy>ZSTREBON</cp:lastModifiedBy>
  <cp:revision>20</cp:revision>
  <dcterms:created xsi:type="dcterms:W3CDTF">2012-03-18T15:55:21Z</dcterms:created>
  <dcterms:modified xsi:type="dcterms:W3CDTF">2012-03-27T17:11:38Z</dcterms:modified>
</cp:coreProperties>
</file>