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75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397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368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468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090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621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681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859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157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027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113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8A74BF-B864-4ABB-8A08-91FC20DA3224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127F0-372F-4690-BAEE-F66384203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214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49190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VY_32_Inovace_3250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Geometrické obrazce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Základní rovinné útvary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úkoly na procvičování geometrických tvarů- trojúhelník, čtverec, obdélník. Slouží k procvičení stran a vrcholů.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Rozezná, pojmenuje a vymodeluje základní rovinné útvary. Porovná jejich velikosti.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707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Geometrické obrazce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Trojúhelník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Obdélník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Čtverec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1259632" y="3407296"/>
            <a:ext cx="1634480" cy="177849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07904" y="2492896"/>
            <a:ext cx="18002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93396" y="3610744"/>
            <a:ext cx="1274440" cy="1371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71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Trojúhelník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Má </a:t>
            </a:r>
            <a:r>
              <a:rPr lang="cs-CZ" sz="4800" dirty="0" smtClean="0">
                <a:solidFill>
                  <a:srgbClr val="FF0000"/>
                </a:solidFill>
              </a:rPr>
              <a:t>tři </a:t>
            </a:r>
            <a:r>
              <a:rPr lang="cs-CZ" sz="4800" dirty="0" smtClean="0"/>
              <a:t>strany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800" dirty="0" smtClean="0"/>
              <a:t>Má </a:t>
            </a:r>
            <a:r>
              <a:rPr lang="cs-CZ" sz="4800" dirty="0" smtClean="0">
                <a:solidFill>
                  <a:srgbClr val="FF0000"/>
                </a:solidFill>
              </a:rPr>
              <a:t>tři</a:t>
            </a:r>
            <a:r>
              <a:rPr lang="cs-CZ" sz="4800" dirty="0" smtClean="0"/>
              <a:t> vrcholy</a:t>
            </a:r>
            <a:endParaRPr lang="cs-CZ" sz="48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5148064" y="2204864"/>
            <a:ext cx="2210544" cy="2664296"/>
          </a:xfrm>
          <a:prstGeom prst="rt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24"/>
          <p:cNvSpPr txBox="1"/>
          <p:nvPr/>
        </p:nvSpPr>
        <p:spPr>
          <a:xfrm>
            <a:off x="4869376" y="1486160"/>
            <a:ext cx="5573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/>
              <a:t>C</a:t>
            </a:r>
          </a:p>
        </p:txBody>
      </p:sp>
      <p:sp>
        <p:nvSpPr>
          <p:cNvPr id="8" name="TextovéPole 24"/>
          <p:cNvSpPr txBox="1"/>
          <p:nvPr/>
        </p:nvSpPr>
        <p:spPr>
          <a:xfrm>
            <a:off x="4783970" y="4684494"/>
            <a:ext cx="5573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9" name="TextovéPole 24"/>
          <p:cNvSpPr txBox="1"/>
          <p:nvPr/>
        </p:nvSpPr>
        <p:spPr>
          <a:xfrm>
            <a:off x="7400261" y="4684494"/>
            <a:ext cx="55737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186392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2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75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Narýsuj trojúhelník </a:t>
            </a:r>
            <a:r>
              <a:rPr lang="cs-CZ" dirty="0" smtClean="0"/>
              <a:t>EFG.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Vrcholy jsou: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Zapiš názvy stran.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Změř délky stran.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6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3203848" y="2132856"/>
            <a:ext cx="4752528" cy="24265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036351" y="2492896"/>
            <a:ext cx="19041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Vrcholy: E,F,G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36351" y="4872495"/>
            <a:ext cx="45437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Strany: EF, FG, GE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40491" y="405159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25810" y="151913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G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10667" y="405159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1627895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994122"/>
          </a:xfrm>
        </p:spPr>
        <p:txBody>
          <a:bodyPr/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196752"/>
            <a:ext cx="5472608" cy="24091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čtyři vrcholy</a:t>
            </a:r>
          </a:p>
          <a:p>
            <a:r>
              <a:rPr lang="cs-CZ" sz="3600" dirty="0">
                <a:solidFill>
                  <a:srgbClr val="7030A0"/>
                </a:solidFill>
              </a:rPr>
              <a:t>č</a:t>
            </a:r>
            <a:r>
              <a:rPr lang="cs-CZ" sz="3600" dirty="0" smtClean="0">
                <a:solidFill>
                  <a:srgbClr val="7030A0"/>
                </a:solidFill>
              </a:rPr>
              <a:t>tyři strany</a:t>
            </a:r>
          </a:p>
          <a:p>
            <a:r>
              <a:rPr lang="cs-CZ" sz="3600" smtClean="0">
                <a:solidFill>
                  <a:srgbClr val="7030A0"/>
                </a:solidFill>
              </a:rPr>
              <a:t>dvě </a:t>
            </a:r>
            <a:r>
              <a:rPr lang="cs-CZ" sz="3600" smtClean="0">
                <a:solidFill>
                  <a:srgbClr val="7030A0"/>
                </a:solidFill>
              </a:rPr>
              <a:t>protilehlé strany </a:t>
            </a:r>
            <a:r>
              <a:rPr lang="cs-CZ" sz="3600" dirty="0" smtClean="0">
                <a:solidFill>
                  <a:srgbClr val="7030A0"/>
                </a:solidFill>
              </a:rPr>
              <a:t>stejně dlouhé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025583" y="4005064"/>
            <a:ext cx="396044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480854" y="338140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86023" y="340374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095674" y="5019273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08846" y="5019273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9335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8" grpId="0" animBg="1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Čtverec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355160" cy="1612776"/>
          </a:xfrm>
        </p:spPr>
        <p:txBody>
          <a:bodyPr>
            <a:normAutofit/>
          </a:bodyPr>
          <a:lstStyle/>
          <a:p>
            <a:r>
              <a:rPr lang="cs-CZ" sz="4000" dirty="0"/>
              <a:t>č</a:t>
            </a:r>
            <a:r>
              <a:rPr lang="cs-CZ" sz="4000" dirty="0" smtClean="0"/>
              <a:t>tyři vrcholy</a:t>
            </a:r>
          </a:p>
          <a:p>
            <a:r>
              <a:rPr lang="cs-CZ" sz="4000" dirty="0" smtClean="0"/>
              <a:t>čtyři strany stejně dlouhé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2195736" y="3717032"/>
            <a:ext cx="1872208" cy="17064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91156" y="5157192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18928" y="3325634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B050"/>
                </a:solidFill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64286" y="3348243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smtClean="0">
                <a:solidFill>
                  <a:srgbClr val="00B050"/>
                </a:solidFill>
              </a:rPr>
              <a:t>M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22618" y="5069577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B050"/>
                </a:solidFill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82551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2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75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Ukaž čtverec, obdélník.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34270" y="1511459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obdélník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čtverec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6200000">
            <a:off x="1054287" y="2903640"/>
            <a:ext cx="2744613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52120" y="2852936"/>
            <a:ext cx="2210544" cy="2019979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STREBON\AppData\Local\Microsoft\Windows\Temporary Internet Files\Content.IE5\R25CWB1Q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068034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24817" y="3186270"/>
            <a:ext cx="457200" cy="117634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7242590">
            <a:off x="1205984" y="5081748"/>
            <a:ext cx="914400" cy="1870088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2132856"/>
            <a:ext cx="914400" cy="91440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80584" y="5212639"/>
            <a:ext cx="1152128" cy="11349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25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9" grpId="0" animBg="1"/>
      <p:bldP spid="8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76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157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Geometrické obrazce</vt:lpstr>
      <vt:lpstr>Trojúhelník</vt:lpstr>
      <vt:lpstr>Úkol </vt:lpstr>
      <vt:lpstr>Správné řešení</vt:lpstr>
      <vt:lpstr>Obdélník</vt:lpstr>
      <vt:lpstr>Čtverec</vt:lpstr>
      <vt:lpstr>Ukaž čtverec, obdélník.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ZSTREBON</dc:creator>
  <cp:lastModifiedBy>ZSTREBON</cp:lastModifiedBy>
  <cp:revision>16</cp:revision>
  <dcterms:created xsi:type="dcterms:W3CDTF">2012-03-18T15:47:47Z</dcterms:created>
  <dcterms:modified xsi:type="dcterms:W3CDTF">2012-03-27T17:16:16Z</dcterms:modified>
</cp:coreProperties>
</file>