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56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589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94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033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703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786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917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261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351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345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8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46C3A-C8FF-4030-881D-DBB7431B8CF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4D04E-7613-41FD-BFF7-31B9432BD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91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691460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VY_32_Inovace_3252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Pamětné sčítání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1 000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úkoly na výklad a procvičování příkladů na pamětné sčítání do 1 000.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Čte, porovnává a zapisuje čísla do 1 000. Sčítá zpaměti čísla do 1 000.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Pamětné sčítání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Sčítej: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300 + 500 </a:t>
            </a:r>
            <a:r>
              <a:rPr lang="cs-CZ" dirty="0" smtClean="0"/>
              <a:t>			  3  +     5   =       8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30  +   50   =    80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  300  + 500   = </a:t>
            </a:r>
            <a:r>
              <a:rPr lang="cs-CZ" dirty="0" smtClean="0">
                <a:solidFill>
                  <a:srgbClr val="FF0000"/>
                </a:solidFill>
              </a:rPr>
              <a:t>800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200 + 700	</a:t>
            </a:r>
            <a:r>
              <a:rPr lang="cs-CZ" dirty="0" smtClean="0"/>
              <a:t>		   2 +      7   =      9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20 +    70  =    90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200 +   700 =  </a:t>
            </a:r>
            <a:r>
              <a:rPr lang="cs-CZ" dirty="0" smtClean="0">
                <a:solidFill>
                  <a:srgbClr val="FF0000"/>
                </a:solidFill>
              </a:rPr>
              <a:t>900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81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Sčítej.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400 + 200 =			500 + 200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500 + 300 =			600 + 300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600 + 100 =			400 + 300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500 + 400 =			700 + 200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100 + 200 =			400 + 400 =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2699792" y="4797152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164288" y="387865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6249888" y="5198872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7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400 + 200 = </a:t>
            </a:r>
            <a:r>
              <a:rPr lang="cs-CZ" dirty="0" smtClean="0">
                <a:solidFill>
                  <a:srgbClr val="FF0000"/>
                </a:solidFill>
              </a:rPr>
              <a:t>600</a:t>
            </a:r>
            <a:r>
              <a:rPr lang="cs-CZ" dirty="0" smtClean="0"/>
              <a:t>			500 + 200 = </a:t>
            </a:r>
            <a:r>
              <a:rPr lang="cs-CZ" dirty="0" smtClean="0">
                <a:solidFill>
                  <a:srgbClr val="FF0000"/>
                </a:solidFill>
              </a:rPr>
              <a:t>700</a:t>
            </a:r>
          </a:p>
          <a:p>
            <a:pPr marL="0" indent="0">
              <a:buNone/>
            </a:pPr>
            <a:r>
              <a:rPr lang="cs-CZ" dirty="0" smtClean="0"/>
              <a:t>500 + 300 = </a:t>
            </a:r>
            <a:r>
              <a:rPr lang="cs-CZ" dirty="0" smtClean="0">
                <a:solidFill>
                  <a:srgbClr val="FF0000"/>
                </a:solidFill>
              </a:rPr>
              <a:t>700</a:t>
            </a:r>
            <a:r>
              <a:rPr lang="cs-CZ" dirty="0" smtClean="0"/>
              <a:t>			600 + 300 = </a:t>
            </a:r>
            <a:r>
              <a:rPr lang="cs-CZ" dirty="0" smtClean="0">
                <a:solidFill>
                  <a:srgbClr val="FF0000"/>
                </a:solidFill>
              </a:rPr>
              <a:t>900</a:t>
            </a:r>
          </a:p>
          <a:p>
            <a:pPr marL="0" indent="0">
              <a:buNone/>
            </a:pPr>
            <a:r>
              <a:rPr lang="cs-CZ" dirty="0" smtClean="0"/>
              <a:t>600 + 100 = </a:t>
            </a:r>
            <a:r>
              <a:rPr lang="cs-CZ" dirty="0" smtClean="0">
                <a:solidFill>
                  <a:srgbClr val="FF0000"/>
                </a:solidFill>
              </a:rPr>
              <a:t>700		</a:t>
            </a:r>
            <a:r>
              <a:rPr lang="cs-CZ" dirty="0" smtClean="0"/>
              <a:t>	400 + 300 = </a:t>
            </a:r>
            <a:r>
              <a:rPr lang="cs-CZ" dirty="0" smtClean="0">
                <a:solidFill>
                  <a:srgbClr val="FF0000"/>
                </a:solidFill>
              </a:rPr>
              <a:t>700</a:t>
            </a:r>
          </a:p>
          <a:p>
            <a:pPr marL="0" indent="0">
              <a:buNone/>
            </a:pPr>
            <a:r>
              <a:rPr lang="cs-CZ" dirty="0" smtClean="0"/>
              <a:t>500 + 400 = </a:t>
            </a:r>
            <a:r>
              <a:rPr lang="cs-CZ" dirty="0" smtClean="0">
                <a:solidFill>
                  <a:srgbClr val="FF0000"/>
                </a:solidFill>
              </a:rPr>
              <a:t>900	</a:t>
            </a:r>
            <a:r>
              <a:rPr lang="cs-CZ" dirty="0" smtClean="0"/>
              <a:t>		700 + 200 = </a:t>
            </a:r>
            <a:r>
              <a:rPr lang="cs-CZ" dirty="0" smtClean="0">
                <a:solidFill>
                  <a:srgbClr val="FF0000"/>
                </a:solidFill>
              </a:rPr>
              <a:t>900</a:t>
            </a:r>
          </a:p>
          <a:p>
            <a:pPr marL="0" indent="0">
              <a:buNone/>
            </a:pPr>
            <a:r>
              <a:rPr lang="cs-CZ" dirty="0" smtClean="0"/>
              <a:t>100 + 200 = </a:t>
            </a:r>
            <a:r>
              <a:rPr lang="cs-CZ" dirty="0" smtClean="0">
                <a:solidFill>
                  <a:srgbClr val="FF0000"/>
                </a:solidFill>
              </a:rPr>
              <a:t>300</a:t>
            </a:r>
            <a:r>
              <a:rPr lang="cs-CZ" dirty="0" smtClean="0"/>
              <a:t>			400 + 400 = </a:t>
            </a:r>
            <a:r>
              <a:rPr lang="cs-CZ" dirty="0" smtClean="0">
                <a:solidFill>
                  <a:srgbClr val="FF0000"/>
                </a:solidFill>
              </a:rPr>
              <a:t>800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ZSTREBON\AppData\Local\Microsoft\Windows\Temporary Internet Files\Content.IE5\KKVR5WPS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81128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21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Sčítej.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500 + 20 =	520			200 + 40 = 240</a:t>
            </a:r>
          </a:p>
          <a:p>
            <a:pPr marL="0" indent="0">
              <a:buNone/>
            </a:pPr>
            <a:r>
              <a:rPr lang="cs-CZ" dirty="0" smtClean="0"/>
              <a:t>200 + 70 =				700 + 10 =</a:t>
            </a:r>
          </a:p>
          <a:p>
            <a:pPr marL="0" indent="0">
              <a:buNone/>
            </a:pPr>
            <a:r>
              <a:rPr lang="cs-CZ" dirty="0" smtClean="0"/>
              <a:t>300 + 50 =				800 + 40 =</a:t>
            </a:r>
          </a:p>
          <a:p>
            <a:pPr marL="0" indent="0">
              <a:buNone/>
            </a:pPr>
            <a:r>
              <a:rPr lang="cs-CZ" dirty="0" smtClean="0"/>
              <a:t>600 + 40 =				900 + 20 =</a:t>
            </a:r>
          </a:p>
          <a:p>
            <a:pPr marL="0" indent="0">
              <a:buNone/>
            </a:pPr>
            <a:r>
              <a:rPr lang="cs-CZ" dirty="0" smtClean="0"/>
              <a:t>500 + 40 =				500 + 70 =</a:t>
            </a:r>
          </a:p>
          <a:p>
            <a:pPr marL="0" indent="0">
              <a:buNone/>
            </a:pPr>
            <a:r>
              <a:rPr lang="cs-CZ" dirty="0" smtClean="0"/>
              <a:t>800 +60 =				400 +60 =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7159708" y="454580"/>
            <a:ext cx="914400" cy="914400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5436096" y="5471183"/>
            <a:ext cx="914400" cy="914400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063111" y="476672"/>
            <a:ext cx="914400" cy="914400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17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500 + 20 =	</a:t>
            </a:r>
            <a:r>
              <a:rPr lang="cs-CZ" dirty="0" smtClean="0">
                <a:solidFill>
                  <a:srgbClr val="FF0000"/>
                </a:solidFill>
              </a:rPr>
              <a:t>520</a:t>
            </a:r>
            <a:r>
              <a:rPr lang="cs-CZ" dirty="0" smtClean="0"/>
              <a:t>			200 + 40 = </a:t>
            </a:r>
            <a:r>
              <a:rPr lang="cs-CZ" dirty="0" smtClean="0">
                <a:solidFill>
                  <a:srgbClr val="FF0000"/>
                </a:solidFill>
              </a:rPr>
              <a:t>240</a:t>
            </a:r>
          </a:p>
          <a:p>
            <a:pPr marL="0" indent="0">
              <a:buNone/>
            </a:pPr>
            <a:r>
              <a:rPr lang="cs-CZ" dirty="0" smtClean="0"/>
              <a:t>200 + 70 =	</a:t>
            </a:r>
            <a:r>
              <a:rPr lang="cs-CZ" dirty="0" smtClean="0">
                <a:solidFill>
                  <a:srgbClr val="FF0000"/>
                </a:solidFill>
              </a:rPr>
              <a:t>270</a:t>
            </a:r>
            <a:r>
              <a:rPr lang="cs-CZ" dirty="0" smtClean="0"/>
              <a:t>			700 + 10 =</a:t>
            </a:r>
            <a:r>
              <a:rPr lang="cs-CZ" dirty="0" smtClean="0">
                <a:solidFill>
                  <a:srgbClr val="FF0000"/>
                </a:solidFill>
              </a:rPr>
              <a:t> 710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300 + 50 =	</a:t>
            </a:r>
            <a:r>
              <a:rPr lang="cs-CZ" dirty="0" smtClean="0">
                <a:solidFill>
                  <a:srgbClr val="FF0000"/>
                </a:solidFill>
              </a:rPr>
              <a:t>350</a:t>
            </a:r>
            <a:r>
              <a:rPr lang="cs-CZ" dirty="0" smtClean="0"/>
              <a:t>			800 + 40 = </a:t>
            </a:r>
            <a:r>
              <a:rPr lang="cs-CZ" dirty="0" smtClean="0">
                <a:solidFill>
                  <a:srgbClr val="FF0000"/>
                </a:solidFill>
              </a:rPr>
              <a:t>840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600 + 40 = </a:t>
            </a:r>
            <a:r>
              <a:rPr lang="cs-CZ" dirty="0" smtClean="0">
                <a:solidFill>
                  <a:srgbClr val="FF0000"/>
                </a:solidFill>
              </a:rPr>
              <a:t>640</a:t>
            </a:r>
            <a:r>
              <a:rPr lang="cs-CZ" dirty="0" smtClean="0"/>
              <a:t>			900 + 20 = </a:t>
            </a:r>
            <a:r>
              <a:rPr lang="cs-CZ" dirty="0" smtClean="0">
                <a:solidFill>
                  <a:srgbClr val="FF0000"/>
                </a:solidFill>
              </a:rPr>
              <a:t>920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500 + 40 =	</a:t>
            </a:r>
            <a:r>
              <a:rPr lang="cs-CZ" dirty="0" smtClean="0">
                <a:solidFill>
                  <a:srgbClr val="FF0000"/>
                </a:solidFill>
              </a:rPr>
              <a:t>540</a:t>
            </a:r>
            <a:r>
              <a:rPr lang="cs-CZ" dirty="0" smtClean="0"/>
              <a:t>			500 + 70 = </a:t>
            </a:r>
            <a:r>
              <a:rPr lang="cs-CZ" dirty="0" smtClean="0">
                <a:solidFill>
                  <a:srgbClr val="FF0000"/>
                </a:solidFill>
              </a:rPr>
              <a:t>570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800 +60 =	</a:t>
            </a:r>
            <a:r>
              <a:rPr lang="cs-CZ" dirty="0" smtClean="0">
                <a:solidFill>
                  <a:srgbClr val="FF0000"/>
                </a:solidFill>
              </a:rPr>
              <a:t>860</a:t>
            </a:r>
            <a:r>
              <a:rPr lang="cs-CZ" dirty="0" smtClean="0"/>
              <a:t>			400 +60 =  </a:t>
            </a:r>
            <a:r>
              <a:rPr lang="cs-CZ" dirty="0" smtClean="0">
                <a:solidFill>
                  <a:srgbClr val="FF0000"/>
                </a:solidFill>
              </a:rPr>
              <a:t>460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ZSTREBON\AppData\Local\Microsoft\Windows\Temporary Internet Files\Content.IE5\KKVR5WPS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085184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14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7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64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112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Pamětné sčítání</vt:lpstr>
      <vt:lpstr>Sčítej.</vt:lpstr>
      <vt:lpstr>Řešení:</vt:lpstr>
      <vt:lpstr>Sčítej.</vt:lpstr>
      <vt:lpstr>Správné řešení: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ZSTREBON</cp:lastModifiedBy>
  <cp:revision>14</cp:revision>
  <dcterms:created xsi:type="dcterms:W3CDTF">2012-03-19T17:13:22Z</dcterms:created>
  <dcterms:modified xsi:type="dcterms:W3CDTF">2012-03-27T16:12:44Z</dcterms:modified>
</cp:coreProperties>
</file>