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CC10C-94A1-4BAF-BA50-C6FC930EDBFD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A9DC5-A69E-4427-B85D-5E2D6C474E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422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CC10C-94A1-4BAF-BA50-C6FC930EDBFD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A9DC5-A69E-4427-B85D-5E2D6C474E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446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CC10C-94A1-4BAF-BA50-C6FC930EDBFD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A9DC5-A69E-4427-B85D-5E2D6C474E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25117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CC10C-94A1-4BAF-BA50-C6FC930EDBFD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A9DC5-A69E-4427-B85D-5E2D6C474E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31878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CC10C-94A1-4BAF-BA50-C6FC930EDBFD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A9DC5-A69E-4427-B85D-5E2D6C474E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3957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CC10C-94A1-4BAF-BA50-C6FC930EDBFD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A9DC5-A69E-4427-B85D-5E2D6C474E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489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CC10C-94A1-4BAF-BA50-C6FC930EDBFD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A9DC5-A69E-4427-B85D-5E2D6C474E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3461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CC10C-94A1-4BAF-BA50-C6FC930EDBFD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A9DC5-A69E-4427-B85D-5E2D6C474E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6519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CC10C-94A1-4BAF-BA50-C6FC930EDBFD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A9DC5-A69E-4427-B85D-5E2D6C474E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9035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CC10C-94A1-4BAF-BA50-C6FC930EDBFD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A9DC5-A69E-4427-B85D-5E2D6C474E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674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CC10C-94A1-4BAF-BA50-C6FC930EDBFD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A9DC5-A69E-4427-B85D-5E2D6C474E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572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9CC10C-94A1-4BAF-BA50-C6FC930EDBFD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A9DC5-A69E-4427-B85D-5E2D6C474E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737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8894210"/>
              </p:ext>
            </p:extLst>
          </p:nvPr>
        </p:nvGraphicFramePr>
        <p:xfrm>
          <a:off x="1665288" y="2414588"/>
          <a:ext cx="5813425" cy="317499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Alena Dohnalová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VY_32_Inovace_3254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Čtyřúhelníky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Čtyřúhelník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3.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úkoly na výklad a procvičování čtyřúhelníků ( čtverec, obdélník).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Rozezná, popíše, vymodeluje  základní rovinné útvary. Porovnává velikosti útvarů.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2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970756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Čtyřúhelníky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                  Obrazce, které mají: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 </a:t>
            </a:r>
            <a:r>
              <a:rPr lang="cs-CZ" sz="4000" dirty="0" smtClean="0">
                <a:solidFill>
                  <a:srgbClr val="00B050"/>
                </a:solidFill>
              </a:rPr>
              <a:t>čtyři vrcholy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 čtyři strany</a:t>
            </a:r>
          </a:p>
          <a:p>
            <a:pPr marL="0" indent="0">
              <a:buNone/>
            </a:pPr>
            <a:r>
              <a:rPr lang="cs-CZ" sz="6600" dirty="0" smtClean="0"/>
              <a:t>     jsou </a:t>
            </a:r>
            <a:r>
              <a:rPr lang="cs-CZ" sz="6600" dirty="0" smtClean="0">
                <a:solidFill>
                  <a:srgbClr val="FF0000"/>
                </a:solidFill>
              </a:rPr>
              <a:t>čtyřúhelníky</a:t>
            </a:r>
            <a:r>
              <a:rPr lang="cs-CZ" sz="6600" dirty="0" smtClean="0"/>
              <a:t>.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64782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dirty="0" smtClean="0"/>
              <a:t>Řekni, který obrazec není čtyřúhelník a proč.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540768"/>
          </a:xfrm>
        </p:spPr>
        <p:txBody>
          <a:bodyPr/>
          <a:lstStyle/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obdélník		trojúhelník		čtverec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83568" y="3723247"/>
            <a:ext cx="2160240" cy="914400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/>
          <p:cNvSpPr/>
          <p:nvPr/>
        </p:nvSpPr>
        <p:spPr>
          <a:xfrm>
            <a:off x="3779912" y="3593531"/>
            <a:ext cx="2282552" cy="2088232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444208" y="3284984"/>
            <a:ext cx="1994520" cy="2267063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895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5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 animBg="1"/>
      <p:bldP spid="7" grpId="0" animBg="1"/>
      <p:bldP spid="7" grpId="1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8501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/>
              <a:t>Urči, co je čtverec. Zapiš jeho vrcholy a strany.</a:t>
            </a:r>
            <a:endParaRPr lang="cs-CZ" sz="3200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90153230"/>
              </p:ext>
            </p:extLst>
          </p:nvPr>
        </p:nvGraphicFramePr>
        <p:xfrm>
          <a:off x="198000" y="1484784"/>
          <a:ext cx="8748000" cy="48859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6000"/>
                <a:gridCol w="486000"/>
                <a:gridCol w="486000"/>
                <a:gridCol w="486000"/>
                <a:gridCol w="486000"/>
                <a:gridCol w="486000"/>
                <a:gridCol w="486000"/>
                <a:gridCol w="486000"/>
                <a:gridCol w="486000"/>
                <a:gridCol w="486000"/>
                <a:gridCol w="486000"/>
                <a:gridCol w="486000"/>
                <a:gridCol w="486000"/>
                <a:gridCol w="486000"/>
                <a:gridCol w="486000"/>
                <a:gridCol w="486000"/>
                <a:gridCol w="486000"/>
                <a:gridCol w="486000"/>
              </a:tblGrid>
              <a:tr h="4853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F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667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Řešení: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554960" cy="506916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Čtverec je ABCD.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rgbClr val="0070C0"/>
                </a:solidFill>
              </a:rPr>
              <a:t>Vrcholy: A, B, C, D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rgbClr val="FFC000"/>
                </a:solidFill>
              </a:rPr>
              <a:t>Strany: AB, BC, CD, </a:t>
            </a:r>
            <a:r>
              <a:rPr lang="cs-CZ" sz="4400" dirty="0" smtClean="0">
                <a:solidFill>
                  <a:srgbClr val="FFC000"/>
                </a:solidFill>
              </a:rPr>
              <a:t>DA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rgbClr val="00B050"/>
                </a:solidFill>
              </a:rPr>
              <a:t>Protilehlé strany: AB,CD     AD,BC</a:t>
            </a: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300192" y="1106876"/>
            <a:ext cx="2170584" cy="21602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135276" y="460545"/>
            <a:ext cx="7252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D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108150" y="460545"/>
            <a:ext cx="7252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58762" y="3267116"/>
            <a:ext cx="7252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324174" y="3213652"/>
            <a:ext cx="7252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2257236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 animBg="1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/>
              <a:t>O</a:t>
            </a:r>
            <a:r>
              <a:rPr lang="cs-CZ" dirty="0" smtClean="0"/>
              <a:t>bdélník </a:t>
            </a:r>
            <a:r>
              <a:rPr lang="cs-CZ" dirty="0" smtClean="0"/>
              <a:t>OPRS.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24294365"/>
              </p:ext>
            </p:extLst>
          </p:nvPr>
        </p:nvGraphicFramePr>
        <p:xfrm>
          <a:off x="198000" y="1417638"/>
          <a:ext cx="8748000" cy="48531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6000"/>
                <a:gridCol w="486000"/>
                <a:gridCol w="486000"/>
                <a:gridCol w="486000"/>
                <a:gridCol w="486000"/>
                <a:gridCol w="486000"/>
                <a:gridCol w="486000"/>
                <a:gridCol w="486000"/>
                <a:gridCol w="486000"/>
                <a:gridCol w="486000"/>
                <a:gridCol w="486000"/>
                <a:gridCol w="486000"/>
                <a:gridCol w="486000"/>
                <a:gridCol w="486000"/>
                <a:gridCol w="486000"/>
                <a:gridCol w="486000"/>
                <a:gridCol w="486000"/>
                <a:gridCol w="486000"/>
              </a:tblGrid>
              <a:tr h="4853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7492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4000" dirty="0" smtClean="0">
                <a:solidFill>
                  <a:srgbClr val="00B050"/>
                </a:solidFill>
              </a:rPr>
              <a:t>Vrcholy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4000" dirty="0" smtClean="0">
                <a:solidFill>
                  <a:srgbClr val="FF0000"/>
                </a:solidFill>
              </a:rPr>
              <a:t>Strany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4000" dirty="0" smtClean="0">
                <a:solidFill>
                  <a:srgbClr val="0070C0"/>
                </a:solidFill>
              </a:rPr>
              <a:t>Protilehlé strany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4000" dirty="0" smtClean="0">
                <a:solidFill>
                  <a:srgbClr val="00B050"/>
                </a:solidFill>
              </a:rPr>
              <a:t>O, P, R, S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r>
              <a:rPr lang="cs-CZ" sz="4000" dirty="0" smtClean="0">
                <a:solidFill>
                  <a:srgbClr val="FF0000"/>
                </a:solidFill>
              </a:rPr>
              <a:t>OP, PR, RS, SO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4000" dirty="0" smtClean="0">
                <a:solidFill>
                  <a:srgbClr val="0070C0"/>
                </a:solidFill>
              </a:rPr>
              <a:t>OP, SR      PR, OS</a:t>
            </a:r>
            <a:endParaRPr lang="cs-CZ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7797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sz="3600" dirty="0" smtClean="0">
                <a:hlinkClick r:id="rId2"/>
              </a:rPr>
              <a:t>www.office.microsoft.com</a:t>
            </a:r>
            <a:endParaRPr lang="cs-CZ" sz="3600" dirty="0" smtClean="0"/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655450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186</Words>
  <Application>Microsoft Office PowerPoint</Application>
  <PresentationFormat>Předvádění na obrazovce (4:3)</PresentationFormat>
  <Paragraphs>76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Čtyřúhelníky</vt:lpstr>
      <vt:lpstr>Řekni, který obrazec není čtyřúhelník a proč.</vt:lpstr>
      <vt:lpstr>Prezentace aplikace PowerPoint</vt:lpstr>
      <vt:lpstr>Řešení:</vt:lpstr>
      <vt:lpstr> Obdélník OPRS.</vt:lpstr>
      <vt:lpstr>Zapiš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Tabulka</dc:title>
  <dc:creator>ZSTREBON</dc:creator>
  <cp:lastModifiedBy>ZSTREBON</cp:lastModifiedBy>
  <cp:revision>22</cp:revision>
  <dcterms:created xsi:type="dcterms:W3CDTF">2012-03-19T16:08:00Z</dcterms:created>
  <dcterms:modified xsi:type="dcterms:W3CDTF">2012-03-27T17:44:45Z</dcterms:modified>
</cp:coreProperties>
</file>