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796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818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789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150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053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179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990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097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115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918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813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B7F63-4BAE-4655-AD96-5A145654643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94863B-7387-40B0-AF0A-49538B76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669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565764"/>
              </p:ext>
            </p:extLst>
          </p:nvPr>
        </p:nvGraphicFramePr>
        <p:xfrm>
          <a:off x="1222057" y="2420461"/>
          <a:ext cx="6699885" cy="223839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VY_32_Inovace_3204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Předpony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z-, s-,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</a:rPr>
                        <a:t>vz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-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Předpony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z-, s-,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</a:rPr>
                        <a:t>vź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-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Český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5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044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definice a úkoly na procvičení předpon z-, s-,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</a:rPr>
                        <a:t>vz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-.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si uvědomuje správné psaní předpon z-, s-, </a:t>
                      </a:r>
                      <a:r>
                        <a:rPr lang="cs-CZ" sz="1200" baseline="0" dirty="0" err="1" smtClean="0">
                          <a:effectLst/>
                        </a:rPr>
                        <a:t>vz</a:t>
                      </a:r>
                      <a:r>
                        <a:rPr lang="cs-CZ" sz="1200" baseline="0" dirty="0" smtClean="0">
                          <a:effectLst/>
                        </a:rPr>
                        <a:t>-. Zná definice.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8221" y="980728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PŘEDPONA Z-/ZE-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 bývá ve slovech, která vyjadřují: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69473" y="2924944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1. změnu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915550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2. </a:t>
            </a:r>
            <a:r>
              <a:rPr lang="cs-CZ" sz="4000" b="1" dirty="0">
                <a:solidFill>
                  <a:schemeClr val="tx2"/>
                </a:solidFill>
              </a:rPr>
              <a:t>d</a:t>
            </a:r>
            <a:r>
              <a:rPr lang="cs-CZ" sz="4000" b="1" dirty="0" smtClean="0">
                <a:solidFill>
                  <a:schemeClr val="tx2"/>
                </a:solidFill>
              </a:rPr>
              <a:t>okončení děje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dingvortova\AppData\Local\Microsoft\Windows\Temporary Internet Files\Content.IE5\BGRHX77Q\MC90042843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83029"/>
            <a:ext cx="2232248" cy="225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5010380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n</a:t>
            </a:r>
            <a:r>
              <a:rPr lang="cs-CZ" sz="4000" b="1" dirty="0" smtClean="0">
                <a:solidFill>
                  <a:srgbClr val="00B050"/>
                </a:solidFill>
              </a:rPr>
              <a:t>apř. zmizet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86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77960" y="836712"/>
            <a:ext cx="92170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PŘEDPONA S-/SE-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ve slovech, která vyjadřují směřování: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5605" y="3078362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1. </a:t>
            </a:r>
            <a:r>
              <a:rPr lang="cs-CZ" sz="4000" b="1" dirty="0">
                <a:solidFill>
                  <a:schemeClr val="tx2"/>
                </a:solidFill>
              </a:rPr>
              <a:t>s</a:t>
            </a:r>
            <a:r>
              <a:rPr lang="cs-CZ" sz="4000" b="1" dirty="0" smtClean="0">
                <a:solidFill>
                  <a:schemeClr val="tx2"/>
                </a:solidFill>
              </a:rPr>
              <a:t>hora dolů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8328" y="3786248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2. z povrchu pryč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65605" y="4556460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3. dohromady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dingvortova\AppData\Local\Microsoft\Windows\Temporary Internet Files\Content.IE5\9HJQQ265\MC900413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843" y="3432305"/>
            <a:ext cx="2962557" cy="271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8328" y="5586714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n</a:t>
            </a:r>
            <a:r>
              <a:rPr lang="cs-CZ" sz="3600" b="1" dirty="0" smtClean="0">
                <a:solidFill>
                  <a:srgbClr val="00B050"/>
                </a:solidFill>
              </a:rPr>
              <a:t>apř. sfouknout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65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1403"/>
            <a:ext cx="7200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>
              <a:solidFill>
                <a:srgbClr val="FF0000"/>
              </a:solidFill>
            </a:endParaRPr>
          </a:p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PŘEDPONA VZ-/VZE-</a:t>
            </a:r>
          </a:p>
          <a:p>
            <a:endParaRPr lang="cs-CZ" sz="4000" b="1" u="sng" dirty="0">
              <a:solidFill>
                <a:srgbClr val="FF0000"/>
              </a:solidFill>
            </a:endParaRP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>
                <a:solidFill>
                  <a:srgbClr val="FF0000"/>
                </a:solidFill>
              </a:rPr>
              <a:t>v</a:t>
            </a:r>
            <a:r>
              <a:rPr lang="cs-CZ" sz="4000" b="1" dirty="0" smtClean="0">
                <a:solidFill>
                  <a:srgbClr val="FF0000"/>
                </a:solidFill>
              </a:rPr>
              <a:t>e slovech, která vyjadřují směřování nahoru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>
                <a:solidFill>
                  <a:srgbClr val="FF0000"/>
                </a:solidFill>
              </a:rPr>
              <a:t>p</a:t>
            </a:r>
            <a:r>
              <a:rPr lang="cs-CZ" sz="4000" b="1" dirty="0" smtClean="0">
                <a:solidFill>
                  <a:srgbClr val="FF0000"/>
                </a:solidFill>
              </a:rPr>
              <a:t>íšeme vždy z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664" y="4904293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n</a:t>
            </a:r>
            <a:r>
              <a:rPr lang="cs-CZ" sz="3600" b="1" dirty="0" smtClean="0">
                <a:solidFill>
                  <a:srgbClr val="00B050"/>
                </a:solidFill>
              </a:rPr>
              <a:t>apř. vzlétnout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dingvortova\AppData\Local\Microsoft\Windows\Temporary Internet Files\Content.IE5\BGRHX77Q\MP900399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273630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309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6712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Doplňuj z-, s-, </a:t>
            </a:r>
            <a:r>
              <a:rPr lang="cs-CZ" sz="4000" b="1" u="sng" dirty="0" err="1" smtClean="0">
                <a:solidFill>
                  <a:srgbClr val="FF0000"/>
                </a:solidFill>
              </a:rPr>
              <a:t>vz</a:t>
            </a:r>
            <a:r>
              <a:rPr lang="cs-CZ" sz="4000" b="1" u="sng" dirty="0" smtClean="0">
                <a:solidFill>
                  <a:srgbClr val="FF0000"/>
                </a:solidFill>
              </a:rPr>
              <a:t>-</a:t>
            </a:r>
            <a:r>
              <a:rPr lang="cs-CZ" sz="4000" b="1" dirty="0" smtClean="0">
                <a:solidFill>
                  <a:srgbClr val="FF0000"/>
                </a:solidFill>
              </a:rPr>
              <a:t>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_drátovat -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45946" y="1844824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sdrátovat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491155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_pažit -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03502" y="2487996"/>
            <a:ext cx="276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vzpažit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5991" y="321521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_lomit -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05881" y="3215213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zlomit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861545"/>
            <a:ext cx="2762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_</a:t>
            </a:r>
            <a:r>
              <a:rPr lang="cs-CZ" sz="3600" b="1" dirty="0" err="1" smtClean="0">
                <a:solidFill>
                  <a:schemeClr val="tx2"/>
                </a:solidFill>
              </a:rPr>
              <a:t>černalé</a:t>
            </a:r>
            <a:r>
              <a:rPr lang="cs-CZ" sz="3600" b="1" dirty="0" smtClean="0">
                <a:solidFill>
                  <a:schemeClr val="tx2"/>
                </a:solidFill>
              </a:rPr>
              <a:t> -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5991" y="4507876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_hrabat -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12840" y="3873726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zčernalé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12840" y="4507875"/>
            <a:ext cx="22778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shrabat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168449"/>
            <a:ext cx="3050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_</a:t>
            </a:r>
            <a:r>
              <a:rPr lang="cs-CZ" sz="3600" b="1" dirty="0" err="1" smtClean="0">
                <a:solidFill>
                  <a:schemeClr val="tx2"/>
                </a:solidFill>
              </a:rPr>
              <a:t>pírat</a:t>
            </a:r>
            <a:r>
              <a:rPr lang="cs-CZ" sz="3600" b="1" dirty="0" smtClean="0">
                <a:solidFill>
                  <a:schemeClr val="tx2"/>
                </a:solidFill>
              </a:rPr>
              <a:t> -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66356" y="5154206"/>
            <a:ext cx="378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vzpírat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BGRHX77Q\MC900301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016" y="4229426"/>
            <a:ext cx="1802282" cy="1333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ingvortova\AppData\Local\Microsoft\Windows\Temporary Internet Files\Content.IE5\LLMUSZD4\MC9000896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930" y="2227658"/>
            <a:ext cx="1787652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94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1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6470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Je to správně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2707" y="1825431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</a:rPr>
              <a:t>s</a:t>
            </a:r>
            <a:r>
              <a:rPr lang="cs-CZ" sz="3600" b="1" dirty="0" smtClean="0">
                <a:solidFill>
                  <a:schemeClr val="tx2"/>
                </a:solidFill>
              </a:rPr>
              <a:t>emínko sklíčilo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16750" y="1816122"/>
            <a:ext cx="3126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 - vzklíčilo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462453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</a:rPr>
              <a:t>v</a:t>
            </a:r>
            <a:r>
              <a:rPr lang="cs-CZ" sz="3600" b="1" dirty="0" smtClean="0">
                <a:solidFill>
                  <a:schemeClr val="tx2"/>
                </a:solidFill>
              </a:rPr>
              <a:t>oda stékala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16750" y="249431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105833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chemeClr val="tx2"/>
                </a:solidFill>
              </a:rPr>
              <a:t>s</a:t>
            </a:r>
            <a:r>
              <a:rPr lang="cs-CZ" sz="3600" b="1" dirty="0" err="1" smtClean="0">
                <a:solidFill>
                  <a:schemeClr val="tx2"/>
                </a:solidFill>
              </a:rPr>
              <a:t>krátila</a:t>
            </a:r>
            <a:r>
              <a:rPr lang="cs-CZ" sz="3600" b="1" dirty="0" smtClean="0">
                <a:solidFill>
                  <a:schemeClr val="tx2"/>
                </a:solidFill>
              </a:rPr>
              <a:t> kalhoty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16750" y="310583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 - zkrátila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92707" y="3781189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chemeClr val="tx2"/>
                </a:solidFill>
              </a:rPr>
              <a:t>zbalil</a:t>
            </a:r>
            <a:r>
              <a:rPr lang="cs-CZ" sz="3600" b="1" dirty="0" smtClean="0">
                <a:solidFill>
                  <a:schemeClr val="tx2"/>
                </a:solidFill>
              </a:rPr>
              <a:t> věci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10771" y="3791235"/>
            <a:ext cx="3132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 - sbalil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7631" y="4421478"/>
            <a:ext cx="3795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spadl na zem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09550" y="4427520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067809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polévka </a:t>
            </a:r>
            <a:r>
              <a:rPr lang="cs-CZ" sz="3600" b="1" dirty="0" err="1" smtClean="0">
                <a:solidFill>
                  <a:schemeClr val="tx2"/>
                </a:solidFill>
              </a:rPr>
              <a:t>vzhoustla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02948" y="5047939"/>
            <a:ext cx="38735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 - zhoustla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41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1052736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VÝBORNĚ!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dingvortova\AppData\Local\Microsoft\Windows\Temporary Internet Files\Content.IE5\BGRHX77Q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92896"/>
            <a:ext cx="324036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21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7674" y="1268760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31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210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12</cp:revision>
  <dcterms:created xsi:type="dcterms:W3CDTF">2012-03-21T16:57:16Z</dcterms:created>
  <dcterms:modified xsi:type="dcterms:W3CDTF">2012-04-02T13:57:06Z</dcterms:modified>
</cp:coreProperties>
</file>