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60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84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051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052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499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059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888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183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775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763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13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4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225F2-0F97-4E77-A3BE-00B19BF9D18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AC083-8DAF-4738-8120-96FBFED8B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990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017398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VY_32_Inovace_3261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Sčítání do 10 000 zpaměti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Přirozená čísla do 1 000 000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výklad a procvičování příkladů na pamětné sčítání čísel do 10 000. Žáci v nich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řeší  jednoduché matematické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úlohy.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Sčítá čísla zpaměti. Dokáže správně používat matematické symboly. Poznává jednotlivá čísla.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1917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FF66CC"/>
                </a:solidFill>
              </a:rPr>
              <a:t>Sčítání do 10 000 zpaměti</a:t>
            </a:r>
            <a:endParaRPr lang="cs-CZ" sz="6000" dirty="0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0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6600"/>
                </a:solidFill>
              </a:rPr>
              <a:t>Počítej podle vzoru</a:t>
            </a:r>
            <a:endParaRPr lang="cs-CZ" dirty="0">
              <a:solidFill>
                <a:srgbClr val="FF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 + 3 = 5			2 000 + 3 000 = 5 000</a:t>
            </a:r>
          </a:p>
          <a:p>
            <a:pPr marL="0" indent="0">
              <a:buNone/>
            </a:pPr>
            <a:r>
              <a:rPr lang="cs-CZ" dirty="0" smtClean="0"/>
              <a:t>4 + 3 = 7			4 000 + 3 000 = 7 000</a:t>
            </a:r>
          </a:p>
          <a:p>
            <a:pPr marL="0" indent="0">
              <a:buNone/>
            </a:pPr>
            <a:r>
              <a:rPr lang="cs-CZ" dirty="0" smtClean="0"/>
              <a:t>3 + 2 = 5			3 000 + 2 000 = 5 000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4 000 + 2 000 = 6 000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6 000 + 3 000 = 9 000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638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Sčítej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2 000 + 500 =</a:t>
            </a:r>
          </a:p>
          <a:p>
            <a:pPr marL="0" indent="0">
              <a:buNone/>
            </a:pPr>
            <a:r>
              <a:rPr lang="cs-CZ" dirty="0" smtClean="0"/>
              <a:t>3 000 + 400 =</a:t>
            </a:r>
          </a:p>
          <a:p>
            <a:pPr marL="0" indent="0">
              <a:buNone/>
            </a:pPr>
            <a:r>
              <a:rPr lang="cs-CZ" dirty="0" smtClean="0"/>
              <a:t>2 000 + 700 =</a:t>
            </a:r>
          </a:p>
          <a:p>
            <a:pPr marL="0" indent="0">
              <a:buNone/>
            </a:pPr>
            <a:r>
              <a:rPr lang="cs-CZ" dirty="0" smtClean="0"/>
              <a:t>4 000 + 800 =</a:t>
            </a:r>
          </a:p>
          <a:p>
            <a:pPr marL="0" indent="0">
              <a:buNone/>
            </a:pPr>
            <a:r>
              <a:rPr lang="cs-CZ" dirty="0" smtClean="0"/>
              <a:t>7 000 + 500 =</a:t>
            </a:r>
          </a:p>
          <a:p>
            <a:pPr marL="0" indent="0">
              <a:buNone/>
            </a:pPr>
            <a:r>
              <a:rPr lang="cs-CZ" dirty="0" smtClean="0"/>
              <a:t>9 000 + 700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2 500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3 400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2 700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4 800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7 500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9 700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79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pekárně upekli 2 000 rohlíků. Housek upekli</a:t>
            </a:r>
          </a:p>
          <a:p>
            <a:pPr marL="0" indent="0">
              <a:buNone/>
            </a:pPr>
            <a:r>
              <a:rPr lang="cs-CZ" dirty="0" smtClean="0"/>
              <a:t>4 000. Kolik upekli celkem pečiva?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2 000 + 4 000 = 6 000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Celkem upekli </a:t>
            </a:r>
            <a:r>
              <a:rPr lang="cs-CZ" dirty="0" smtClean="0">
                <a:solidFill>
                  <a:srgbClr val="FF0000"/>
                </a:solidFill>
              </a:rPr>
              <a:t>6 000 </a:t>
            </a:r>
            <a:r>
              <a:rPr lang="cs-CZ" dirty="0" smtClean="0"/>
              <a:t>kusů pečiva.</a:t>
            </a:r>
            <a:endParaRPr lang="cs-CZ" dirty="0"/>
          </a:p>
        </p:txBody>
      </p:sp>
      <p:pic>
        <p:nvPicPr>
          <p:cNvPr id="1026" name="Picture 2" descr="C:\Users\ZSTREBON\AppData\Local\Microsoft\Windows\Temporary Internet Files\Content.IE5\9LIJR6PS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24944"/>
            <a:ext cx="2088232" cy="184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35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4 200 + 500 =</a:t>
            </a:r>
          </a:p>
          <a:p>
            <a:pPr marL="0" indent="0">
              <a:buNone/>
            </a:pPr>
            <a:r>
              <a:rPr lang="cs-CZ" dirty="0" smtClean="0"/>
              <a:t>5 300 + 400 =</a:t>
            </a:r>
          </a:p>
          <a:p>
            <a:pPr marL="0" indent="0">
              <a:buNone/>
            </a:pPr>
            <a:r>
              <a:rPr lang="cs-CZ" dirty="0" smtClean="0"/>
              <a:t>6 400 + 300 =</a:t>
            </a:r>
          </a:p>
          <a:p>
            <a:pPr marL="0" indent="0">
              <a:buNone/>
            </a:pPr>
            <a:r>
              <a:rPr lang="cs-CZ" dirty="0" smtClean="0"/>
              <a:t>8 500 +400 =</a:t>
            </a:r>
          </a:p>
          <a:p>
            <a:pPr marL="0" indent="0">
              <a:buNone/>
            </a:pPr>
            <a:r>
              <a:rPr lang="cs-CZ" dirty="0" smtClean="0"/>
              <a:t>9 400 +300 =</a:t>
            </a:r>
          </a:p>
          <a:p>
            <a:pPr marL="0" indent="0">
              <a:buNone/>
            </a:pPr>
            <a:r>
              <a:rPr lang="cs-CZ" dirty="0" smtClean="0"/>
              <a:t>8 400 + 500 =</a:t>
            </a:r>
          </a:p>
          <a:p>
            <a:pPr marL="0" indent="0">
              <a:buNone/>
            </a:pPr>
            <a:r>
              <a:rPr lang="cs-CZ" dirty="0" smtClean="0"/>
              <a:t>4 300 +400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4 700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5 700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6 700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8 900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9 700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8 900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4 700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48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9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226</Words>
  <Application>Microsoft Office PowerPoint</Application>
  <PresentationFormat>Předvádění na obrazovce (4:3)</PresentationFormat>
  <Paragraphs>70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Sčítání do 10 000 zpaměti</vt:lpstr>
      <vt:lpstr>Počítej podle vzoru</vt:lpstr>
      <vt:lpstr>Sčítej</vt:lpstr>
      <vt:lpstr>Vypočítej</vt:lpstr>
      <vt:lpstr>Doplň výsledek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do 10 000 zpaměti</dc:title>
  <dc:creator>ZSTREBON</dc:creator>
  <cp:lastModifiedBy>ZSTREBON</cp:lastModifiedBy>
  <cp:revision>7</cp:revision>
  <dcterms:created xsi:type="dcterms:W3CDTF">2012-03-21T15:46:52Z</dcterms:created>
  <dcterms:modified xsi:type="dcterms:W3CDTF">2012-03-27T17:49:04Z</dcterms:modified>
</cp:coreProperties>
</file>