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951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134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322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8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153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980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847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180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11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577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3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751B0-2C8A-46A4-98CB-4081C79BA3BB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E7ED2-47B0-4FF9-B449-7C24EE9C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23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61898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Typy krajiny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Místo, kde žijeme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obsahuje prezentaci na seznámení se základními typy naší krajiny.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Orientuje se v krajině. Poznává různé typy krajin. Seznamuje se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 využitím krajiny v okolí obce.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7048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00B050"/>
                </a:solidFill>
              </a:rPr>
              <a:t>Zemědělská krajina</a:t>
            </a:r>
          </a:p>
          <a:p>
            <a:endParaRPr lang="cs-CZ" dirty="0"/>
          </a:p>
          <a:p>
            <a:r>
              <a:rPr lang="cs-CZ" sz="4800" dirty="0" smtClean="0">
                <a:solidFill>
                  <a:srgbClr val="FFC000"/>
                </a:solidFill>
              </a:rPr>
              <a:t>Lesnatá krajina</a:t>
            </a:r>
          </a:p>
          <a:p>
            <a:endParaRPr lang="cs-CZ" dirty="0"/>
          </a:p>
          <a:p>
            <a:r>
              <a:rPr lang="cs-CZ" sz="4400" dirty="0" smtClean="0">
                <a:solidFill>
                  <a:srgbClr val="FF0000"/>
                </a:solidFill>
              </a:rPr>
              <a:t>Průmyslová krajina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404664"/>
            <a:ext cx="40893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Typy krajiny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453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Zemědělská krajina: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Úrodná půda</a:t>
            </a:r>
          </a:p>
          <a:p>
            <a:endParaRPr lang="cs-CZ" dirty="0"/>
          </a:p>
          <a:p>
            <a:r>
              <a:rPr lang="cs-CZ" dirty="0" smtClean="0"/>
              <a:t>Člověk ji obdělává</a:t>
            </a:r>
          </a:p>
          <a:p>
            <a:endParaRPr lang="cs-CZ" dirty="0"/>
          </a:p>
          <a:p>
            <a:r>
              <a:rPr lang="cs-CZ" dirty="0" smtClean="0"/>
              <a:t>Pěstuje zde zemědělské plodiny, ovocné stromy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U7ES8T7J\MP9002277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3196952" cy="214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06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rgbClr val="FFC000"/>
                </a:solidFill>
              </a:rPr>
              <a:t>Lesnatá krajina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Čistý vzduch</a:t>
            </a:r>
          </a:p>
          <a:p>
            <a:endParaRPr lang="cs-CZ" dirty="0"/>
          </a:p>
          <a:p>
            <a:r>
              <a:rPr lang="cs-CZ" dirty="0" smtClean="0"/>
              <a:t>Krajina je zalesněná</a:t>
            </a:r>
          </a:p>
          <a:p>
            <a:endParaRPr lang="cs-CZ" dirty="0"/>
          </a:p>
          <a:p>
            <a:r>
              <a:rPr lang="cs-CZ" dirty="0" smtClean="0"/>
              <a:t>Ve vyšších nadmořských výškách rostou luční květiny, traviny</a:t>
            </a:r>
          </a:p>
          <a:p>
            <a:endParaRPr lang="cs-CZ" dirty="0"/>
          </a:p>
          <a:p>
            <a:r>
              <a:rPr lang="cs-CZ" dirty="0" smtClean="0"/>
              <a:t>Člověk ji využívá na pastviny, těžbu dřeva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R25CWB1Q\MP900407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12776"/>
            <a:ext cx="2376264" cy="190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21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Průmyslová krajina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 okolí velkých měst</a:t>
            </a:r>
          </a:p>
          <a:p>
            <a:r>
              <a:rPr lang="cs-CZ" sz="4000" dirty="0" smtClean="0"/>
              <a:t>Mnoho továren</a:t>
            </a:r>
          </a:p>
          <a:p>
            <a:r>
              <a:rPr lang="cs-CZ" sz="4000" dirty="0" smtClean="0"/>
              <a:t>Špatné ovzduší</a:t>
            </a:r>
          </a:p>
          <a:p>
            <a:r>
              <a:rPr lang="cs-CZ" sz="4000" dirty="0" smtClean="0"/>
              <a:t>Hodně odpadů</a:t>
            </a:r>
            <a:endParaRPr lang="cs-CZ" sz="4000" dirty="0"/>
          </a:p>
        </p:txBody>
      </p:sp>
      <p:pic>
        <p:nvPicPr>
          <p:cNvPr id="3074" name="Picture 2" descr="C:\Users\ZSTREBON\AppData\Local\Microsoft\Windows\Temporary Internet Files\Content.IE5\1G6VI7JJ\MP9003901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17890"/>
            <a:ext cx="2126395" cy="29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49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Jaká je to krajina?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762872" cy="3556992"/>
          </a:xfrm>
        </p:spPr>
        <p:txBody>
          <a:bodyPr>
            <a:normAutofit/>
          </a:bodyPr>
          <a:lstStyle/>
          <a:p>
            <a:r>
              <a:rPr lang="cs-CZ" dirty="0" smtClean="0"/>
              <a:t> Kde rostou borůvky?</a:t>
            </a:r>
          </a:p>
          <a:p>
            <a:r>
              <a:rPr lang="cs-CZ" dirty="0" smtClean="0"/>
              <a:t> Kde se pěstuje pšenice?</a:t>
            </a:r>
          </a:p>
          <a:p>
            <a:r>
              <a:rPr lang="cs-CZ" dirty="0" smtClean="0"/>
              <a:t> Vyrábíme tam auta. </a:t>
            </a:r>
          </a:p>
          <a:p>
            <a:r>
              <a:rPr lang="cs-CZ" dirty="0"/>
              <a:t> </a:t>
            </a:r>
            <a:r>
              <a:rPr lang="cs-CZ" dirty="0" smtClean="0"/>
              <a:t>Rostou tam kopretiny.</a:t>
            </a:r>
          </a:p>
          <a:p>
            <a:r>
              <a:rPr lang="cs-CZ" dirty="0" smtClean="0"/>
              <a:t> Kam jezdíme na výlet?</a:t>
            </a:r>
          </a:p>
          <a:p>
            <a:r>
              <a:rPr lang="cs-CZ" dirty="0" smtClean="0"/>
              <a:t> Roste tam kukuřice.          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9309" y="1556792"/>
            <a:ext cx="27363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B050"/>
                </a:solidFill>
              </a:rPr>
              <a:t>l</a:t>
            </a:r>
            <a:r>
              <a:rPr lang="cs-CZ" sz="4000" dirty="0" smtClean="0">
                <a:solidFill>
                  <a:srgbClr val="00B050"/>
                </a:solidFill>
              </a:rPr>
              <a:t>esnatá</a:t>
            </a:r>
          </a:p>
          <a:p>
            <a:r>
              <a:rPr lang="cs-CZ" sz="4000" dirty="0">
                <a:solidFill>
                  <a:srgbClr val="FFC000"/>
                </a:solidFill>
              </a:rPr>
              <a:t>z</a:t>
            </a:r>
            <a:r>
              <a:rPr lang="cs-CZ" sz="4000" dirty="0" smtClean="0">
                <a:solidFill>
                  <a:srgbClr val="FFC000"/>
                </a:solidFill>
              </a:rPr>
              <a:t>emědělská</a:t>
            </a:r>
          </a:p>
          <a:p>
            <a:r>
              <a:rPr lang="cs-CZ" sz="4000" dirty="0">
                <a:solidFill>
                  <a:srgbClr val="FF0000"/>
                </a:solidFill>
              </a:rPr>
              <a:t>p</a:t>
            </a:r>
            <a:r>
              <a:rPr lang="cs-CZ" sz="4000" dirty="0" smtClean="0">
                <a:solidFill>
                  <a:srgbClr val="FF0000"/>
                </a:solidFill>
              </a:rPr>
              <a:t>růmyslová</a:t>
            </a:r>
          </a:p>
          <a:p>
            <a:r>
              <a:rPr lang="cs-CZ" sz="4000" dirty="0" smtClean="0">
                <a:solidFill>
                  <a:srgbClr val="00B050"/>
                </a:solidFill>
              </a:rPr>
              <a:t>lesnatá</a:t>
            </a:r>
          </a:p>
          <a:p>
            <a:r>
              <a:rPr lang="cs-CZ" sz="4000" dirty="0">
                <a:solidFill>
                  <a:srgbClr val="00B050"/>
                </a:solidFill>
              </a:rPr>
              <a:t>l</a:t>
            </a:r>
            <a:r>
              <a:rPr lang="cs-CZ" sz="4000" dirty="0" smtClean="0">
                <a:solidFill>
                  <a:srgbClr val="00B050"/>
                </a:solidFill>
              </a:rPr>
              <a:t>esnatá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zemědělská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4098" name="Picture 2" descr="C:\Users\ZSTREBON\AppData\Local\Microsoft\Windows\Temporary Internet Files\Content.IE5\9LIJR6PS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142" y="5157192"/>
            <a:ext cx="1657167" cy="142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6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1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177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Zemědělská krajina:</vt:lpstr>
      <vt:lpstr>Lesnatá krajina</vt:lpstr>
      <vt:lpstr>Průmyslová krajina</vt:lpstr>
      <vt:lpstr>Jaká je to krajina?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9</cp:revision>
  <dcterms:created xsi:type="dcterms:W3CDTF">2012-03-20T19:18:38Z</dcterms:created>
  <dcterms:modified xsi:type="dcterms:W3CDTF">2012-03-22T19:01:22Z</dcterms:modified>
</cp:coreProperties>
</file>