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7A4DD-09BC-42F4-BFAA-D05ED1D2F03B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361F7-2D9A-471F-BF22-1D42B27EA8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1509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7A4DD-09BC-42F4-BFAA-D05ED1D2F03B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361F7-2D9A-471F-BF22-1D42B27EA8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3864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7A4DD-09BC-42F4-BFAA-D05ED1D2F03B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361F7-2D9A-471F-BF22-1D42B27EA8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6268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7A4DD-09BC-42F4-BFAA-D05ED1D2F03B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361F7-2D9A-471F-BF22-1D42B27EA8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7868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7A4DD-09BC-42F4-BFAA-D05ED1D2F03B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361F7-2D9A-471F-BF22-1D42B27EA8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5380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7A4DD-09BC-42F4-BFAA-D05ED1D2F03B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361F7-2D9A-471F-BF22-1D42B27EA8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290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7A4DD-09BC-42F4-BFAA-D05ED1D2F03B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361F7-2D9A-471F-BF22-1D42B27EA8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131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7A4DD-09BC-42F4-BFAA-D05ED1D2F03B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361F7-2D9A-471F-BF22-1D42B27EA8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6045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7A4DD-09BC-42F4-BFAA-D05ED1D2F03B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361F7-2D9A-471F-BF22-1D42B27EA8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8576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7A4DD-09BC-42F4-BFAA-D05ED1D2F03B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361F7-2D9A-471F-BF22-1D42B27EA8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7365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7A4DD-09BC-42F4-BFAA-D05ED1D2F03B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361F7-2D9A-471F-BF22-1D42B27EA8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4627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7A4DD-09BC-42F4-BFAA-D05ED1D2F03B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361F7-2D9A-471F-BF22-1D42B27EA8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7362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wmf"/><Relationship Id="rId7" Type="http://schemas.openxmlformats.org/officeDocument/2006/relationships/image" Target="../media/image21.jpe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5" Type="http://schemas.openxmlformats.org/officeDocument/2006/relationships/image" Target="../media/image19.png"/><Relationship Id="rId4" Type="http://schemas.openxmlformats.org/officeDocument/2006/relationships/image" Target="../media/image18.jpeg"/><Relationship Id="rId9" Type="http://schemas.openxmlformats.org/officeDocument/2006/relationships/image" Target="../media/image23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7641873"/>
              </p:ext>
            </p:extLst>
          </p:nvPr>
        </p:nvGraphicFramePr>
        <p:xfrm>
          <a:off x="1665288" y="2414588"/>
          <a:ext cx="5813425" cy="317499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Alena Dohnalová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VY_32_Inovace_3328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Vesnice a město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Místo, kde žijeme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Prvouka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3.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Materiál obsahuje prezentaci na výklad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učiva o rozdílech mezi městem a vesnicí.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Pozoruje a popíše jednotlivé změny ve své obci a jejím okolí. Zná nejbližší okolí své obce. Začlení svou obec do příslušného kraje.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270483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Vesnice a město</a:t>
            </a:r>
            <a:endParaRPr lang="cs-CZ" sz="6000" dirty="0">
              <a:solidFill>
                <a:srgbClr val="FF0000"/>
              </a:solidFill>
            </a:endParaRPr>
          </a:p>
        </p:txBody>
      </p:sp>
      <p:pic>
        <p:nvPicPr>
          <p:cNvPr id="1028" name="Picture 4" descr="C:\Users\ZSTREBON\AppData\Local\Microsoft\Windows\Temporary Internet Files\Content.IE5\9LIJR6PS\MP9004341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08920"/>
            <a:ext cx="3448881" cy="237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TREBON\AppData\Local\Microsoft\Windows\Temporary Internet Files\Content.IE5\QAQTER5N\MP90039963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472" y="2708920"/>
            <a:ext cx="3382007" cy="237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860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00B050"/>
                </a:solidFill>
              </a:rPr>
              <a:t>Vesnice</a:t>
            </a:r>
            <a:endParaRPr lang="cs-CZ" sz="54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m</a:t>
            </a:r>
            <a:r>
              <a:rPr lang="cs-CZ" dirty="0" smtClean="0"/>
              <a:t>éně než 3 tisíce obyvatel</a:t>
            </a:r>
          </a:p>
          <a:p>
            <a:r>
              <a:rPr lang="cs-CZ" dirty="0"/>
              <a:t>v</a:t>
            </a:r>
            <a:r>
              <a:rPr lang="cs-CZ" dirty="0" smtClean="0"/>
              <a:t> okolí jsou pole, louky, pastviny, lesy</a:t>
            </a:r>
          </a:p>
          <a:p>
            <a:r>
              <a:rPr lang="cs-CZ" dirty="0"/>
              <a:t>c</a:t>
            </a:r>
            <a:r>
              <a:rPr lang="cs-CZ" dirty="0" smtClean="0"/>
              <a:t>hovají hospodářská zvířata</a:t>
            </a:r>
          </a:p>
          <a:p>
            <a:r>
              <a:rPr lang="cs-CZ" dirty="0"/>
              <a:t>č</a:t>
            </a:r>
            <a:r>
              <a:rPr lang="cs-CZ" dirty="0" smtClean="0"/>
              <a:t>istý vzduch</a:t>
            </a:r>
          </a:p>
          <a:p>
            <a:r>
              <a:rPr lang="cs-CZ" dirty="0"/>
              <a:t>r</a:t>
            </a:r>
            <a:r>
              <a:rPr lang="cs-CZ" dirty="0" smtClean="0"/>
              <a:t>odinné domy</a:t>
            </a:r>
          </a:p>
          <a:p>
            <a:r>
              <a:rPr lang="cs-CZ" dirty="0"/>
              <a:t>s</a:t>
            </a:r>
            <a:r>
              <a:rPr lang="cs-CZ" dirty="0" smtClean="0"/>
              <a:t>tředem je náves a kostel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5" name="Picture 3" descr="C:\Users\ZSTREBON\AppData\Local\Microsoft\Windows\Temporary Internet Files\Content.IE5\9LIJR6PS\MP9004255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6672"/>
            <a:ext cx="2376264" cy="1585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TREBON\AppData\Local\Microsoft\Windows\Temporary Internet Files\Content.IE5\QAQTER5N\MP9002277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84984"/>
            <a:ext cx="2264113" cy="149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3510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Vesnice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álo obchodů</a:t>
            </a:r>
          </a:p>
          <a:p>
            <a:r>
              <a:rPr lang="cs-CZ" dirty="0"/>
              <a:t>m</a:t>
            </a:r>
            <a:r>
              <a:rPr lang="cs-CZ" dirty="0" smtClean="0"/>
              <a:t>ístní úřad</a:t>
            </a:r>
          </a:p>
          <a:p>
            <a:r>
              <a:rPr lang="cs-CZ" dirty="0"/>
              <a:t>š</a:t>
            </a:r>
            <a:r>
              <a:rPr lang="cs-CZ" dirty="0" smtClean="0"/>
              <a:t>kola</a:t>
            </a:r>
          </a:p>
          <a:p>
            <a:r>
              <a:rPr lang="cs-CZ" dirty="0"/>
              <a:t>p</a:t>
            </a:r>
            <a:r>
              <a:rPr lang="cs-CZ" dirty="0" smtClean="0"/>
              <a:t>ošta</a:t>
            </a:r>
          </a:p>
          <a:p>
            <a:r>
              <a:rPr lang="cs-CZ" dirty="0"/>
              <a:t>ž</a:t>
            </a:r>
            <a:r>
              <a:rPr lang="cs-CZ" dirty="0" smtClean="0"/>
              <a:t>elezniční stanice</a:t>
            </a:r>
          </a:p>
          <a:p>
            <a:r>
              <a:rPr lang="cs-CZ" dirty="0"/>
              <a:t>v</a:t>
            </a:r>
            <a:r>
              <a:rPr lang="cs-CZ" dirty="0" smtClean="0"/>
              <a:t>ěnují se zemědělství a chovu zvířat</a:t>
            </a:r>
          </a:p>
          <a:p>
            <a:r>
              <a:rPr lang="cs-CZ" dirty="0"/>
              <a:t>r</a:t>
            </a:r>
            <a:r>
              <a:rPr lang="cs-CZ" dirty="0" smtClean="0"/>
              <a:t>ekreační oblast</a:t>
            </a:r>
            <a:endParaRPr lang="cs-CZ" dirty="0"/>
          </a:p>
        </p:txBody>
      </p:sp>
      <p:pic>
        <p:nvPicPr>
          <p:cNvPr id="4101" name="Picture 5" descr="C:\Users\ZSTREBON\AppData\Local\Microsoft\Windows\Temporary Internet Files\Content.IE5\RGL6C8YO\MC9003267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124744"/>
            <a:ext cx="1813255" cy="177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ZSTREBON\AppData\Local\Microsoft\Windows\Temporary Internet Files\Content.IE5\CMVS30M6\MC9003979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069" y="3437236"/>
            <a:ext cx="1058875" cy="105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ZSTREBON\AppData\Local\Microsoft\Windows\Temporary Internet Files\Content.IE5\R25CWB1Q\MC9002168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369802"/>
            <a:ext cx="1825142" cy="1218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ZSTREBON\AppData\Local\Microsoft\Windows\Temporary Internet Files\Content.IE5\1G6VI7JJ\MC90022185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373216"/>
            <a:ext cx="1826971" cy="808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ZSTREBON\AppData\Local\Microsoft\Windows\Temporary Internet Files\Content.IE5\6N1ZKA88\MP90043950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499" y="1412776"/>
            <a:ext cx="1403074" cy="1783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5776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0070C0"/>
                </a:solidFill>
              </a:rPr>
              <a:t>Město</a:t>
            </a:r>
            <a:endParaRPr lang="cs-CZ" sz="60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íce než 3 tisíce obyvatel</a:t>
            </a:r>
          </a:p>
          <a:p>
            <a:r>
              <a:rPr lang="cs-CZ" dirty="0"/>
              <a:t>s</a:t>
            </a:r>
            <a:r>
              <a:rPr lang="cs-CZ" dirty="0" smtClean="0"/>
              <a:t>tředem je náměstí</a:t>
            </a:r>
          </a:p>
          <a:p>
            <a:r>
              <a:rPr lang="cs-CZ" dirty="0"/>
              <a:t>d</a:t>
            </a:r>
            <a:r>
              <a:rPr lang="cs-CZ" dirty="0" smtClean="0"/>
              <a:t>louhé ulice</a:t>
            </a:r>
          </a:p>
          <a:p>
            <a:r>
              <a:rPr lang="cs-CZ" dirty="0"/>
              <a:t>s</a:t>
            </a:r>
            <a:r>
              <a:rPr lang="cs-CZ" dirty="0" smtClean="0"/>
              <a:t>ídliště s panelovými domy</a:t>
            </a:r>
          </a:p>
          <a:p>
            <a:r>
              <a:rPr lang="cs-CZ" dirty="0"/>
              <a:t>ú</a:t>
            </a:r>
            <a:r>
              <a:rPr lang="cs-CZ" dirty="0" smtClean="0"/>
              <a:t>řady, banky</a:t>
            </a:r>
          </a:p>
          <a:p>
            <a:r>
              <a:rPr lang="cs-CZ" dirty="0"/>
              <a:t>o</a:t>
            </a:r>
            <a:r>
              <a:rPr lang="cs-CZ" dirty="0" smtClean="0"/>
              <a:t>bchodní centra</a:t>
            </a:r>
          </a:p>
          <a:p>
            <a:r>
              <a:rPr lang="cs-CZ" dirty="0"/>
              <a:t>v</a:t>
            </a:r>
            <a:r>
              <a:rPr lang="cs-CZ" dirty="0" smtClean="0"/>
              <a:t>elké továrny</a:t>
            </a:r>
          </a:p>
          <a:p>
            <a:endParaRPr lang="cs-CZ" dirty="0"/>
          </a:p>
        </p:txBody>
      </p:sp>
      <p:pic>
        <p:nvPicPr>
          <p:cNvPr id="5126" name="Picture 6" descr="C:\Users\ZSTREBON\AppData\Local\Microsoft\Windows\Temporary Internet Files\Content.IE5\ZO30SPXS\MP90017896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4716" y="1368361"/>
            <a:ext cx="3114316" cy="2060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ZSTREBON\AppData\Local\Microsoft\Windows\Temporary Internet Files\Content.IE5\BHIME9RY\MP90040041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748" y="3861048"/>
            <a:ext cx="1821296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ZSTREBON\AppData\Local\Microsoft\Windows\Temporary Internet Files\Content.IE5\1G6VI7JJ\MP90041411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147" y="4268062"/>
            <a:ext cx="2306703" cy="153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552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5172" y="328915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0070C0"/>
                </a:solidFill>
              </a:rPr>
              <a:t>Město</a:t>
            </a:r>
            <a:endParaRPr lang="cs-CZ" sz="54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š</a:t>
            </a:r>
            <a:r>
              <a:rPr lang="cs-CZ" dirty="0" smtClean="0"/>
              <a:t>koly</a:t>
            </a:r>
          </a:p>
          <a:p>
            <a:r>
              <a:rPr lang="cs-CZ" dirty="0"/>
              <a:t>n</a:t>
            </a:r>
            <a:r>
              <a:rPr lang="cs-CZ" dirty="0" smtClean="0"/>
              <a:t>emocnice</a:t>
            </a:r>
          </a:p>
          <a:p>
            <a:r>
              <a:rPr lang="cs-CZ" dirty="0"/>
              <a:t>k</a:t>
            </a:r>
            <a:r>
              <a:rPr lang="cs-CZ" dirty="0" smtClean="0"/>
              <a:t>ina, divadla, výstavní sály</a:t>
            </a:r>
          </a:p>
          <a:p>
            <a:r>
              <a:rPr lang="cs-CZ" dirty="0"/>
              <a:t>h</a:t>
            </a:r>
            <a:r>
              <a:rPr lang="cs-CZ" dirty="0" smtClean="0"/>
              <a:t>otely a restaurace</a:t>
            </a:r>
          </a:p>
          <a:p>
            <a:r>
              <a:rPr lang="cs-CZ" dirty="0"/>
              <a:t>h</a:t>
            </a:r>
            <a:r>
              <a:rPr lang="cs-CZ" dirty="0" smtClean="0"/>
              <a:t>istorické budovy</a:t>
            </a:r>
          </a:p>
          <a:p>
            <a:r>
              <a:rPr lang="cs-CZ" dirty="0"/>
              <a:t>a</a:t>
            </a:r>
            <a:r>
              <a:rPr lang="cs-CZ" dirty="0" smtClean="0"/>
              <a:t>utobusy, trolejbusy, auta, tramvaje, metro</a:t>
            </a:r>
          </a:p>
          <a:p>
            <a:r>
              <a:rPr lang="cs-CZ" dirty="0"/>
              <a:t>p</a:t>
            </a:r>
            <a:r>
              <a:rPr lang="cs-CZ" dirty="0" smtClean="0"/>
              <a:t>arky, sportovní a dětská hřiště</a:t>
            </a:r>
          </a:p>
          <a:p>
            <a:endParaRPr lang="cs-CZ" dirty="0"/>
          </a:p>
        </p:txBody>
      </p:sp>
      <p:pic>
        <p:nvPicPr>
          <p:cNvPr id="3076" name="Picture 4" descr="C:\Users\ZSTREBON\AppData\Local\Microsoft\Windows\Temporary Internet Files\Content.IE5\6N1ZKA88\MP9002276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852936"/>
            <a:ext cx="2476872" cy="163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ZSTREBON\AppData\Local\Microsoft\Windows\Temporary Internet Files\Content.IE5\C3RC1UYR\MP90042370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9548"/>
            <a:ext cx="1324744" cy="1986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565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Co patří městu?</a:t>
            </a:r>
            <a:endParaRPr lang="cs-CZ" sz="4800" dirty="0"/>
          </a:p>
        </p:txBody>
      </p:sp>
      <p:pic>
        <p:nvPicPr>
          <p:cNvPr id="6146" name="Picture 2" descr="C:\Users\ZSTREBON\AppData\Local\Microsoft\Windows\Temporary Internet Files\Content.IE5\R25CWB1Q\MC900412460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24744"/>
            <a:ext cx="1761818" cy="192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ZSTREBON\AppData\Local\Microsoft\Windows\Temporary Internet Files\Content.IE5\6N1ZKA88\MC9002873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5117" y="4733168"/>
            <a:ext cx="1960133" cy="157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ZSTREBON\AppData\Local\Microsoft\Windows\Temporary Internet Files\Content.IE5\U7ES8T7J\MP90040721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304920"/>
            <a:ext cx="1329065" cy="19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ZSTREBON\AppData\Local\Microsoft\Windows\Temporary Internet Files\Content.IE5\9LIJR6PS\MC90044173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15532"/>
            <a:ext cx="1564024" cy="156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ZSTREBON\AppData\Local\Microsoft\Windows\Temporary Internet Files\Content.IE5\4ZR9VBDC\MC9002236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742" y="2924944"/>
            <a:ext cx="1271016" cy="145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ZSTREBON\AppData\Local\Microsoft\Windows\Temporary Internet Files\Content.IE5\C3RC1UYR\MP90040278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208" y="1412776"/>
            <a:ext cx="1688222" cy="131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ZSTREBON\AppData\Local\Microsoft\Windows\Temporary Internet Files\Content.IE5\NO0E91R2\MP90042310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301208"/>
            <a:ext cx="1870646" cy="124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ZSTREBON\AppData\Local\Microsoft\Windows\Temporary Internet Files\Content.IE5\1G6VI7JJ\MC90041488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291" y="5072985"/>
            <a:ext cx="1501246" cy="123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058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291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187</Words>
  <Application>Microsoft Office PowerPoint</Application>
  <PresentationFormat>Předvádění na obrazovce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Vesnice a město</vt:lpstr>
      <vt:lpstr>Vesnice</vt:lpstr>
      <vt:lpstr>Vesnice</vt:lpstr>
      <vt:lpstr>Město</vt:lpstr>
      <vt:lpstr>Město</vt:lpstr>
      <vt:lpstr>Co patří městu?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Tabulka</dc:title>
  <dc:creator>ZSTREBON</dc:creator>
  <cp:lastModifiedBy>ZSTREBON</cp:lastModifiedBy>
  <cp:revision>10</cp:revision>
  <dcterms:created xsi:type="dcterms:W3CDTF">2012-03-21T13:32:04Z</dcterms:created>
  <dcterms:modified xsi:type="dcterms:W3CDTF">2012-03-22T19:10:01Z</dcterms:modified>
</cp:coreProperties>
</file>