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469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01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296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221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497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086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761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901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986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823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991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73B48-73B3-4BA6-A7D0-5C1718B40A11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8350-EAE4-4D2A-B644-C3B2DCC6AF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881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image" Target="../media/image10.wmf"/><Relationship Id="rId9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6.wmf"/><Relationship Id="rId7" Type="http://schemas.openxmlformats.org/officeDocument/2006/relationships/image" Target="../media/image1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3.png"/><Relationship Id="rId4" Type="http://schemas.openxmlformats.org/officeDocument/2006/relationships/image" Target="../media/image10.wmf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6511779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Přírodnina, surovina, výrobek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Rozmanitost přírody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prezentaci na výklad a procvičování učiva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 živé a neživé přírodě, surovinách a výrobcích.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Roztřídí některé přírodniny. Zná jejich nejčastější použití. Určuje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jejich vlastnosti.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27048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Přírodnina, surovina, výrobek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Přírodnina</a:t>
            </a:r>
            <a:r>
              <a:rPr lang="cs-CZ" sz="4000" dirty="0" smtClean="0"/>
              <a:t> – co vytvořila příroda </a:t>
            </a:r>
          </a:p>
          <a:p>
            <a:endParaRPr lang="cs-CZ" sz="4000" dirty="0"/>
          </a:p>
          <a:p>
            <a:r>
              <a:rPr lang="cs-CZ" sz="4000" dirty="0" smtClean="0">
                <a:solidFill>
                  <a:srgbClr val="0070C0"/>
                </a:solidFill>
              </a:rPr>
              <a:t>Surovina</a:t>
            </a:r>
            <a:r>
              <a:rPr lang="cs-CZ" sz="4000" dirty="0" smtClean="0"/>
              <a:t> – co člověk využívá </a:t>
            </a:r>
          </a:p>
          <a:p>
            <a:endParaRPr lang="cs-CZ" sz="4000" dirty="0"/>
          </a:p>
          <a:p>
            <a:r>
              <a:rPr lang="cs-CZ" sz="4000" dirty="0" smtClean="0">
                <a:solidFill>
                  <a:srgbClr val="FF0000"/>
                </a:solidFill>
              </a:rPr>
              <a:t>Výrobky</a:t>
            </a:r>
            <a:r>
              <a:rPr lang="cs-CZ" sz="4000" dirty="0" smtClean="0"/>
              <a:t> – co člověk vyrobil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4743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Přírodniny jsou: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Živé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4800" dirty="0" smtClean="0"/>
              <a:t>Neživé</a:t>
            </a:r>
            <a:endParaRPr lang="cs-CZ" sz="4800" dirty="0"/>
          </a:p>
        </p:txBody>
      </p:sp>
      <p:pic>
        <p:nvPicPr>
          <p:cNvPr id="1026" name="Picture 2" descr="C:\Users\ZSTREBON\AppData\Local\Microsoft\Windows\Temporary Internet Files\Content.IE5\9LIJR6PS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639" y="1844824"/>
            <a:ext cx="1257755" cy="144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BHIME9RY\MC900287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79460"/>
            <a:ext cx="2250366" cy="1812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RGL6C8YO\MP9003168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873" y="4139966"/>
            <a:ext cx="1337042" cy="201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36XQL0ZU\MP9004022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25793"/>
            <a:ext cx="2166828" cy="14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41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Přírodnina, surovina, výrobek.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přírodnina-</a:t>
            </a:r>
            <a:r>
              <a:rPr lang="cs-CZ" b="1" dirty="0" smtClean="0"/>
              <a:t>p</a:t>
            </a:r>
            <a:r>
              <a:rPr lang="cs-CZ" dirty="0" smtClean="0"/>
              <a:t>	  surovina-</a:t>
            </a:r>
            <a:r>
              <a:rPr lang="cs-CZ" b="1" dirty="0" smtClean="0"/>
              <a:t>s</a:t>
            </a:r>
            <a:r>
              <a:rPr lang="cs-CZ" dirty="0" smtClean="0"/>
              <a:t>	výrobek-</a:t>
            </a:r>
            <a:r>
              <a:rPr lang="cs-CZ" b="1" dirty="0" smtClean="0"/>
              <a:t>v</a:t>
            </a:r>
            <a:endParaRPr lang="cs-CZ" b="1" dirty="0"/>
          </a:p>
        </p:txBody>
      </p:sp>
      <p:pic>
        <p:nvPicPr>
          <p:cNvPr id="2051" name="Picture 3" descr="C:\Users\ZSTREBON\AppData\Local\Microsoft\Windows\Temporary Internet Files\Content.IE5\1ZU83S3S\MC900332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36912"/>
            <a:ext cx="1835201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BQA2KYU3\MP900321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38005"/>
            <a:ext cx="1152128" cy="161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KKVR5WPS\MC9004417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28708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4ZR9VBDC\MP9004277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744" y="4437112"/>
            <a:ext cx="124874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TREBON\AppData\Local\Microsoft\Windows\Temporary Internet Files\Content.IE5\C3RC1UYR\MC9004119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923" y="4468572"/>
            <a:ext cx="2010454" cy="19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STREBON\AppData\Local\Microsoft\Windows\Temporary Internet Files\Content.IE5\6N1ZKA88\MC9000583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38688"/>
            <a:ext cx="2087406" cy="1963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755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a rozděl.</a:t>
            </a:r>
            <a:endParaRPr lang="cs-CZ" dirty="0"/>
          </a:p>
        </p:txBody>
      </p:sp>
      <p:pic>
        <p:nvPicPr>
          <p:cNvPr id="3074" name="Picture 2" descr="C:\Users\ZSTREBON\AppData\Local\Microsoft\Windows\Temporary Internet Files\Content.IE5\BHIME9RY\MC900441777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49249"/>
            <a:ext cx="1877789" cy="187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STREBON\AppData\Local\Microsoft\Windows\Temporary Internet Files\Content.IE5\1ZU83S3S\MC900332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007" y="1264667"/>
            <a:ext cx="1835201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ZSTREBON\AppData\Local\Microsoft\Windows\Temporary Internet Files\Content.IE5\C3RC1UYR\MC9004119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106" y="1017521"/>
            <a:ext cx="2010454" cy="19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BHIME9RY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04287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R25CWB1Q\MC9000133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37172"/>
            <a:ext cx="1034186" cy="17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TREBON\AppData\Local\Microsoft\Windows\Temporary Internet Files\Content.IE5\KKVR5WPS\MP90040701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07138"/>
            <a:ext cx="1387327" cy="1387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TREBON\AppData\Local\Microsoft\Windows\Temporary Internet Files\Content.IE5\RGL6C8YO\MC9000884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495" y="4429942"/>
            <a:ext cx="1780895" cy="145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ZSTREBON\AppData\Local\Microsoft\Windows\Temporary Internet Files\Content.IE5\RGL6C8YO\MC9002373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209" y="2264937"/>
            <a:ext cx="1482375" cy="132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640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řírodnina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urovina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výrobek</a:t>
            </a:r>
            <a:endParaRPr lang="cs-CZ" dirty="0"/>
          </a:p>
        </p:txBody>
      </p:sp>
      <p:pic>
        <p:nvPicPr>
          <p:cNvPr id="4" name="Picture 2" descr="C:\Users\ZSTREBON\AppData\Local\Microsoft\Windows\Temporary Internet Files\Content.IE5\BHIME9RY\MC90044177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41168"/>
            <a:ext cx="1301725" cy="13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STREBON\AppData\Local\Microsoft\Windows\Temporary Internet Files\Content.IE5\1ZU83S3S\MC900332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12776"/>
            <a:ext cx="1403153" cy="108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ZSTREBON\AppData\Local\Microsoft\Windows\Temporary Internet Files\Content.IE5\C3RC1UYR\MC9004119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542" y="2924944"/>
            <a:ext cx="1556583" cy="147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ZSTREBON\AppData\Local\Microsoft\Windows\Temporary Internet Files\Content.IE5\BHIME9RY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124" y="1303039"/>
            <a:ext cx="1303123" cy="130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ZSTREBON\AppData\Local\Microsoft\Windows\Temporary Internet Files\Content.IE5\RGL6C8YO\MC9000884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512" y="4903893"/>
            <a:ext cx="1633390" cy="133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ZSTREBON\AppData\Local\Microsoft\Windows\Temporary Internet Files\Content.IE5\KKVR5WPS\MP90040701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218835"/>
            <a:ext cx="1387327" cy="1387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ZSTREBON\AppData\Local\Microsoft\Windows\Temporary Internet Files\Content.IE5\R25CWB1Q\MC9000133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930" y="4591393"/>
            <a:ext cx="1034186" cy="17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ZSTREBON\AppData\Local\Microsoft\Windows\Temporary Internet Files\Content.IE5\RGL6C8YO\MC9002373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821" y="2780928"/>
            <a:ext cx="1482375" cy="132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68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39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118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Přírodnina, surovina, výrobek</vt:lpstr>
      <vt:lpstr>Přírodniny jsou:</vt:lpstr>
      <vt:lpstr>Přírodnina, surovina, výrobek.</vt:lpstr>
      <vt:lpstr>Pojmenuj a rozděl.</vt:lpstr>
      <vt:lpstr>Řešení.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7</cp:revision>
  <dcterms:created xsi:type="dcterms:W3CDTF">2012-03-20T18:35:42Z</dcterms:created>
  <dcterms:modified xsi:type="dcterms:W3CDTF">2012-03-22T19:30:49Z</dcterms:modified>
</cp:coreProperties>
</file>